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4"/>
  </p:sldMasterIdLst>
  <p:notesMasterIdLst>
    <p:notesMasterId r:id="rId28"/>
  </p:notesMasterIdLst>
  <p:handoutMasterIdLst>
    <p:handoutMasterId r:id="rId29"/>
  </p:handoutMasterIdLst>
  <p:sldIdLst>
    <p:sldId id="256" r:id="rId5"/>
    <p:sldId id="314" r:id="rId6"/>
    <p:sldId id="313" r:id="rId7"/>
    <p:sldId id="424" r:id="rId8"/>
    <p:sldId id="299" r:id="rId9"/>
    <p:sldId id="429" r:id="rId10"/>
    <p:sldId id="422" r:id="rId11"/>
    <p:sldId id="325" r:id="rId12"/>
    <p:sldId id="305" r:id="rId13"/>
    <p:sldId id="428" r:id="rId14"/>
    <p:sldId id="304" r:id="rId15"/>
    <p:sldId id="317" r:id="rId16"/>
    <p:sldId id="306" r:id="rId17"/>
    <p:sldId id="308" r:id="rId18"/>
    <p:sldId id="307" r:id="rId19"/>
    <p:sldId id="310" r:id="rId20"/>
    <p:sldId id="311" r:id="rId21"/>
    <p:sldId id="312" r:id="rId22"/>
    <p:sldId id="309" r:id="rId23"/>
    <p:sldId id="286" r:id="rId24"/>
    <p:sldId id="316" r:id="rId25"/>
    <p:sldId id="425" r:id="rId26"/>
    <p:sldId id="326"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56C35-2920-4543-A448-1938B4C69597}" v="21" dt="2024-11-25T09:13:32.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8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2" d="100"/>
          <a:sy n="82"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rle Abrahamson" userId="61e056cf-7bec-49be-ad76-4f7ffcb4e98d" providerId="ADAL" clId="{59856C35-2920-4543-A448-1938B4C69597}"/>
    <pc:docChg chg="custSel addSld delSld modSld sldOrd modMainMaster">
      <pc:chgData name="Earle Abrahamson" userId="61e056cf-7bec-49be-ad76-4f7ffcb4e98d" providerId="ADAL" clId="{59856C35-2920-4543-A448-1938B4C69597}" dt="2024-11-25T09:13:47.270" v="499" actId="26606"/>
      <pc:docMkLst>
        <pc:docMk/>
      </pc:docMkLst>
      <pc:sldChg chg="addSp modSp mod">
        <pc:chgData name="Earle Abrahamson" userId="61e056cf-7bec-49be-ad76-4f7ffcb4e98d" providerId="ADAL" clId="{59856C35-2920-4543-A448-1938B4C69597}" dt="2024-11-23T18:46:16.762" v="44" actId="1076"/>
        <pc:sldMkLst>
          <pc:docMk/>
          <pc:sldMk cId="1642425379" sldId="256"/>
        </pc:sldMkLst>
        <pc:spChg chg="mod">
          <ac:chgData name="Earle Abrahamson" userId="61e056cf-7bec-49be-ad76-4f7ffcb4e98d" providerId="ADAL" clId="{59856C35-2920-4543-A448-1938B4C69597}" dt="2024-11-23T18:42:33.451" v="5"/>
          <ac:spMkLst>
            <pc:docMk/>
            <pc:sldMk cId="1642425379" sldId="256"/>
            <ac:spMk id="2" creationId="{216815C6-3AD0-46E6-A74A-1967BD91AF50}"/>
          </ac:spMkLst>
        </pc:spChg>
        <pc:spChg chg="add mod">
          <ac:chgData name="Earle Abrahamson" userId="61e056cf-7bec-49be-ad76-4f7ffcb4e98d" providerId="ADAL" clId="{59856C35-2920-4543-A448-1938B4C69597}" dt="2024-11-23T18:46:16.762" v="44" actId="1076"/>
          <ac:spMkLst>
            <pc:docMk/>
            <pc:sldMk cId="1642425379" sldId="256"/>
            <ac:spMk id="4" creationId="{B6FEAC52-EFA1-BF2B-93C5-0FD0F89A2875}"/>
          </ac:spMkLst>
        </pc:spChg>
        <pc:spChg chg="mod">
          <ac:chgData name="Earle Abrahamson" userId="61e056cf-7bec-49be-ad76-4f7ffcb4e98d" providerId="ADAL" clId="{59856C35-2920-4543-A448-1938B4C69597}" dt="2024-11-23T18:42:33.451" v="5"/>
          <ac:spMkLst>
            <pc:docMk/>
            <pc:sldMk cId="1642425379" sldId="256"/>
            <ac:spMk id="6" creationId="{3A65352A-132B-12C8-5830-E9DB06774646}"/>
          </ac:spMkLst>
        </pc:spChg>
        <pc:spChg chg="mod">
          <ac:chgData name="Earle Abrahamson" userId="61e056cf-7bec-49be-ad76-4f7ffcb4e98d" providerId="ADAL" clId="{59856C35-2920-4543-A448-1938B4C69597}" dt="2024-11-23T18:42:33.451" v="5"/>
          <ac:spMkLst>
            <pc:docMk/>
            <pc:sldMk cId="1642425379" sldId="256"/>
            <ac:spMk id="7" creationId="{D9491353-E8E5-2065-4F6B-CF541BBBE451}"/>
          </ac:spMkLst>
        </pc:spChg>
        <pc:spChg chg="mod">
          <ac:chgData name="Earle Abrahamson" userId="61e056cf-7bec-49be-ad76-4f7ffcb4e98d" providerId="ADAL" clId="{59856C35-2920-4543-A448-1938B4C69597}" dt="2024-11-23T18:42:33.451" v="5"/>
          <ac:spMkLst>
            <pc:docMk/>
            <pc:sldMk cId="1642425379" sldId="256"/>
            <ac:spMk id="18" creationId="{6A4BE8F8-808C-828F-E7D2-6208ABEF92E9}"/>
          </ac:spMkLst>
        </pc:spChg>
      </pc:sldChg>
      <pc:sldChg chg="modSp mod">
        <pc:chgData name="Earle Abrahamson" userId="61e056cf-7bec-49be-ad76-4f7ffcb4e98d" providerId="ADAL" clId="{59856C35-2920-4543-A448-1938B4C69597}" dt="2024-11-23T18:42:33.451" v="5"/>
        <pc:sldMkLst>
          <pc:docMk/>
          <pc:sldMk cId="2906482125" sldId="286"/>
        </pc:sldMkLst>
        <pc:spChg chg="mod">
          <ac:chgData name="Earle Abrahamson" userId="61e056cf-7bec-49be-ad76-4f7ffcb4e98d" providerId="ADAL" clId="{59856C35-2920-4543-A448-1938B4C69597}" dt="2024-11-23T18:42:33.451" v="5"/>
          <ac:spMkLst>
            <pc:docMk/>
            <pc:sldMk cId="2906482125" sldId="286"/>
            <ac:spMk id="12" creationId="{BBCF66C2-143F-4356-D920-4C59AC9B78B9}"/>
          </ac:spMkLst>
        </pc:spChg>
      </pc:sldChg>
      <pc:sldChg chg="modSp mod">
        <pc:chgData name="Earle Abrahamson" userId="61e056cf-7bec-49be-ad76-4f7ffcb4e98d" providerId="ADAL" clId="{59856C35-2920-4543-A448-1938B4C69597}" dt="2024-11-23T18:49:02.083" v="97" actId="2711"/>
        <pc:sldMkLst>
          <pc:docMk/>
          <pc:sldMk cId="338485106" sldId="299"/>
        </pc:sldMkLst>
        <pc:spChg chg="mod">
          <ac:chgData name="Earle Abrahamson" userId="61e056cf-7bec-49be-ad76-4f7ffcb4e98d" providerId="ADAL" clId="{59856C35-2920-4543-A448-1938B4C69597}" dt="2024-11-23T18:49:02.083" v="97" actId="2711"/>
          <ac:spMkLst>
            <pc:docMk/>
            <pc:sldMk cId="338485106" sldId="299"/>
            <ac:spMk id="3" creationId="{D633D4FE-F554-41E3-B768-8EE98FC1E996}"/>
          </ac:spMkLst>
        </pc:spChg>
        <pc:picChg chg="mod">
          <ac:chgData name="Earle Abrahamson" userId="61e056cf-7bec-49be-ad76-4f7ffcb4e98d" providerId="ADAL" clId="{59856C35-2920-4543-A448-1938B4C69597}" dt="2024-11-23T18:42:33.451" v="5"/>
          <ac:picMkLst>
            <pc:docMk/>
            <pc:sldMk cId="338485106" sldId="299"/>
            <ac:picMk id="7" creationId="{A6BB28EF-A4B0-4FFF-B3F0-708C41B17F1D}"/>
          </ac:picMkLst>
        </pc:picChg>
      </pc:sldChg>
      <pc:sldChg chg="modSp mod">
        <pc:chgData name="Earle Abrahamson" userId="61e056cf-7bec-49be-ad76-4f7ffcb4e98d" providerId="ADAL" clId="{59856C35-2920-4543-A448-1938B4C69597}" dt="2024-11-24T17:29:32.452" v="487" actId="2711"/>
        <pc:sldMkLst>
          <pc:docMk/>
          <pc:sldMk cId="3113821670" sldId="304"/>
        </pc:sldMkLst>
        <pc:spChg chg="mod">
          <ac:chgData name="Earle Abrahamson" userId="61e056cf-7bec-49be-ad76-4f7ffcb4e98d" providerId="ADAL" clId="{59856C35-2920-4543-A448-1938B4C69597}" dt="2024-11-24T17:29:32.452" v="487" actId="2711"/>
          <ac:spMkLst>
            <pc:docMk/>
            <pc:sldMk cId="3113821670" sldId="304"/>
            <ac:spMk id="15" creationId="{DF860AC8-66C2-044E-59F9-91BFE527A369}"/>
          </ac:spMkLst>
        </pc:spChg>
      </pc:sldChg>
      <pc:sldChg chg="modSp mod">
        <pc:chgData name="Earle Abrahamson" userId="61e056cf-7bec-49be-ad76-4f7ffcb4e98d" providerId="ADAL" clId="{59856C35-2920-4543-A448-1938B4C69597}" dt="2024-11-23T18:42:33.680" v="6" actId="27636"/>
        <pc:sldMkLst>
          <pc:docMk/>
          <pc:sldMk cId="753416872" sldId="305"/>
        </pc:sldMkLst>
        <pc:spChg chg="mod">
          <ac:chgData name="Earle Abrahamson" userId="61e056cf-7bec-49be-ad76-4f7ffcb4e98d" providerId="ADAL" clId="{59856C35-2920-4543-A448-1938B4C69597}" dt="2024-11-23T18:42:33.680" v="6" actId="27636"/>
          <ac:spMkLst>
            <pc:docMk/>
            <pc:sldMk cId="753416872" sldId="305"/>
            <ac:spMk id="3" creationId="{221E5648-6FA3-024C-980E-B681687FAF9C}"/>
          </ac:spMkLst>
        </pc:spChg>
        <pc:picChg chg="mod">
          <ac:chgData name="Earle Abrahamson" userId="61e056cf-7bec-49be-ad76-4f7ffcb4e98d" providerId="ADAL" clId="{59856C35-2920-4543-A448-1938B4C69597}" dt="2024-11-23T18:42:33.451" v="5"/>
          <ac:picMkLst>
            <pc:docMk/>
            <pc:sldMk cId="753416872" sldId="305"/>
            <ac:picMk id="2050" creationId="{E5E40023-1A85-E6D6-9397-C5A60C869A60}"/>
          </ac:picMkLst>
        </pc:picChg>
      </pc:sldChg>
      <pc:sldChg chg="modSp">
        <pc:chgData name="Earle Abrahamson" userId="61e056cf-7bec-49be-ad76-4f7ffcb4e98d" providerId="ADAL" clId="{59856C35-2920-4543-A448-1938B4C69597}" dt="2024-11-23T18:42:33.451" v="5"/>
        <pc:sldMkLst>
          <pc:docMk/>
          <pc:sldMk cId="54926661" sldId="306"/>
        </pc:sldMkLst>
        <pc:picChg chg="mod">
          <ac:chgData name="Earle Abrahamson" userId="61e056cf-7bec-49be-ad76-4f7ffcb4e98d" providerId="ADAL" clId="{59856C35-2920-4543-A448-1938B4C69597}" dt="2024-11-23T18:42:33.451" v="5"/>
          <ac:picMkLst>
            <pc:docMk/>
            <pc:sldMk cId="54926661" sldId="306"/>
            <ac:picMk id="3074" creationId="{573B9D90-87F9-9EE0-CF31-E984B8313C70}"/>
          </ac:picMkLst>
        </pc:picChg>
      </pc:sldChg>
      <pc:sldChg chg="modSp mod">
        <pc:chgData name="Earle Abrahamson" userId="61e056cf-7bec-49be-ad76-4f7ffcb4e98d" providerId="ADAL" clId="{59856C35-2920-4543-A448-1938B4C69597}" dt="2024-11-23T18:45:12.613" v="16" actId="2711"/>
        <pc:sldMkLst>
          <pc:docMk/>
          <pc:sldMk cId="1173895959" sldId="307"/>
        </pc:sldMkLst>
        <pc:spChg chg="mod">
          <ac:chgData name="Earle Abrahamson" userId="61e056cf-7bec-49be-ad76-4f7ffcb4e98d" providerId="ADAL" clId="{59856C35-2920-4543-A448-1938B4C69597}" dt="2024-11-23T18:45:12.613" v="16" actId="2711"/>
          <ac:spMkLst>
            <pc:docMk/>
            <pc:sldMk cId="1173895959" sldId="307"/>
            <ac:spMk id="4" creationId="{6BF8101F-3450-9296-FFAF-9CD6D87CD2EA}"/>
          </ac:spMkLst>
        </pc:spChg>
      </pc:sldChg>
      <pc:sldChg chg="modSp">
        <pc:chgData name="Earle Abrahamson" userId="61e056cf-7bec-49be-ad76-4f7ffcb4e98d" providerId="ADAL" clId="{59856C35-2920-4543-A448-1938B4C69597}" dt="2024-11-23T18:42:33.451" v="5"/>
        <pc:sldMkLst>
          <pc:docMk/>
          <pc:sldMk cId="4135704002" sldId="309"/>
        </pc:sldMkLst>
        <pc:spChg chg="mod">
          <ac:chgData name="Earle Abrahamson" userId="61e056cf-7bec-49be-ad76-4f7ffcb4e98d" providerId="ADAL" clId="{59856C35-2920-4543-A448-1938B4C69597}" dt="2024-11-23T18:42:33.451" v="5"/>
          <ac:spMkLst>
            <pc:docMk/>
            <pc:sldMk cId="4135704002" sldId="309"/>
            <ac:spMk id="3" creationId="{71FD8F9F-98C8-23FB-D42D-918F882F1667}"/>
          </ac:spMkLst>
        </pc:spChg>
        <pc:spChg chg="mod">
          <ac:chgData name="Earle Abrahamson" userId="61e056cf-7bec-49be-ad76-4f7ffcb4e98d" providerId="ADAL" clId="{59856C35-2920-4543-A448-1938B4C69597}" dt="2024-11-23T18:42:33.451" v="5"/>
          <ac:spMkLst>
            <pc:docMk/>
            <pc:sldMk cId="4135704002" sldId="309"/>
            <ac:spMk id="4" creationId="{822B05B3-B493-A30F-B009-392D43BBCED0}"/>
          </ac:spMkLst>
        </pc:spChg>
        <pc:spChg chg="mod">
          <ac:chgData name="Earle Abrahamson" userId="61e056cf-7bec-49be-ad76-4f7ffcb4e98d" providerId="ADAL" clId="{59856C35-2920-4543-A448-1938B4C69597}" dt="2024-11-23T18:42:33.451" v="5"/>
          <ac:spMkLst>
            <pc:docMk/>
            <pc:sldMk cId="4135704002" sldId="309"/>
            <ac:spMk id="5" creationId="{5F4BD8E0-9389-2821-575F-33E143634980}"/>
          </ac:spMkLst>
        </pc:spChg>
      </pc:sldChg>
      <pc:sldChg chg="modSp">
        <pc:chgData name="Earle Abrahamson" userId="61e056cf-7bec-49be-ad76-4f7ffcb4e98d" providerId="ADAL" clId="{59856C35-2920-4543-A448-1938B4C69597}" dt="2024-11-23T18:42:33.451" v="5"/>
        <pc:sldMkLst>
          <pc:docMk/>
          <pc:sldMk cId="3729010760" sldId="310"/>
        </pc:sldMkLst>
        <pc:picChg chg="mod">
          <ac:chgData name="Earle Abrahamson" userId="61e056cf-7bec-49be-ad76-4f7ffcb4e98d" providerId="ADAL" clId="{59856C35-2920-4543-A448-1938B4C69597}" dt="2024-11-23T18:42:33.451" v="5"/>
          <ac:picMkLst>
            <pc:docMk/>
            <pc:sldMk cId="3729010760" sldId="310"/>
            <ac:picMk id="3074" creationId="{573B9D90-87F9-9EE0-CF31-E984B8313C70}"/>
          </ac:picMkLst>
        </pc:picChg>
      </pc:sldChg>
      <pc:sldChg chg="modSp mod">
        <pc:chgData name="Earle Abrahamson" userId="61e056cf-7bec-49be-ad76-4f7ffcb4e98d" providerId="ADAL" clId="{59856C35-2920-4543-A448-1938B4C69597}" dt="2024-11-24T17:29:56.103" v="490" actId="1076"/>
        <pc:sldMkLst>
          <pc:docMk/>
          <pc:sldMk cId="1765268376" sldId="312"/>
        </pc:sldMkLst>
        <pc:spChg chg="mod">
          <ac:chgData name="Earle Abrahamson" userId="61e056cf-7bec-49be-ad76-4f7ffcb4e98d" providerId="ADAL" clId="{59856C35-2920-4543-A448-1938B4C69597}" dt="2024-11-24T17:29:56.103" v="490" actId="1076"/>
          <ac:spMkLst>
            <pc:docMk/>
            <pc:sldMk cId="1765268376" sldId="312"/>
            <ac:spMk id="4" creationId="{5114B732-FD44-8E6E-0CB4-1142CF8DD7FF}"/>
          </ac:spMkLst>
        </pc:spChg>
      </pc:sldChg>
      <pc:sldChg chg="modSp mod">
        <pc:chgData name="Earle Abrahamson" userId="61e056cf-7bec-49be-ad76-4f7ffcb4e98d" providerId="ADAL" clId="{59856C35-2920-4543-A448-1938B4C69597}" dt="2024-11-23T18:49:17.449" v="98" actId="255"/>
        <pc:sldMkLst>
          <pc:docMk/>
          <pc:sldMk cId="1686213382" sldId="313"/>
        </pc:sldMkLst>
        <pc:spChg chg="mod">
          <ac:chgData name="Earle Abrahamson" userId="61e056cf-7bec-49be-ad76-4f7ffcb4e98d" providerId="ADAL" clId="{59856C35-2920-4543-A448-1938B4C69597}" dt="2024-11-23T18:49:17.449" v="98" actId="255"/>
          <ac:spMkLst>
            <pc:docMk/>
            <pc:sldMk cId="1686213382" sldId="313"/>
            <ac:spMk id="2" creationId="{6B0FA493-199A-500D-B918-AD1355FD561A}"/>
          </ac:spMkLst>
        </pc:spChg>
        <pc:spChg chg="mod">
          <ac:chgData name="Earle Abrahamson" userId="61e056cf-7bec-49be-ad76-4f7ffcb4e98d" providerId="ADAL" clId="{59856C35-2920-4543-A448-1938B4C69597}" dt="2024-11-23T18:42:33.451" v="5"/>
          <ac:spMkLst>
            <pc:docMk/>
            <pc:sldMk cId="1686213382" sldId="313"/>
            <ac:spMk id="4" creationId="{929D8CC8-9138-9342-FDBD-2192988F71D9}"/>
          </ac:spMkLst>
        </pc:spChg>
        <pc:spChg chg="mod">
          <ac:chgData name="Earle Abrahamson" userId="61e056cf-7bec-49be-ad76-4f7ffcb4e98d" providerId="ADAL" clId="{59856C35-2920-4543-A448-1938B4C69597}" dt="2024-11-23T18:42:33.451" v="5"/>
          <ac:spMkLst>
            <pc:docMk/>
            <pc:sldMk cId="1686213382" sldId="313"/>
            <ac:spMk id="7" creationId="{654E0E18-D53F-7A0E-3A90-64A3011C3E3F}"/>
          </ac:spMkLst>
        </pc:spChg>
      </pc:sldChg>
      <pc:sldChg chg="modSp">
        <pc:chgData name="Earle Abrahamson" userId="61e056cf-7bec-49be-ad76-4f7ffcb4e98d" providerId="ADAL" clId="{59856C35-2920-4543-A448-1938B4C69597}" dt="2024-11-23T18:42:33.451" v="5"/>
        <pc:sldMkLst>
          <pc:docMk/>
          <pc:sldMk cId="1373250612" sldId="314"/>
        </pc:sldMkLst>
        <pc:spChg chg="mod">
          <ac:chgData name="Earle Abrahamson" userId="61e056cf-7bec-49be-ad76-4f7ffcb4e98d" providerId="ADAL" clId="{59856C35-2920-4543-A448-1938B4C69597}" dt="2024-11-23T18:42:33.451" v="5"/>
          <ac:spMkLst>
            <pc:docMk/>
            <pc:sldMk cId="1373250612" sldId="314"/>
            <ac:spMk id="3" creationId="{48F9E2B7-6355-6966-6E25-91A233A14D63}"/>
          </ac:spMkLst>
        </pc:spChg>
        <pc:spChg chg="mod">
          <ac:chgData name="Earle Abrahamson" userId="61e056cf-7bec-49be-ad76-4f7ffcb4e98d" providerId="ADAL" clId="{59856C35-2920-4543-A448-1938B4C69597}" dt="2024-11-23T18:42:33.451" v="5"/>
          <ac:spMkLst>
            <pc:docMk/>
            <pc:sldMk cId="1373250612" sldId="314"/>
            <ac:spMk id="4" creationId="{9E9BB610-30AD-9B2C-29A3-5B7E24AEFD8E}"/>
          </ac:spMkLst>
        </pc:spChg>
      </pc:sldChg>
      <pc:sldChg chg="modSp del">
        <pc:chgData name="Earle Abrahamson" userId="61e056cf-7bec-49be-ad76-4f7ffcb4e98d" providerId="ADAL" clId="{59856C35-2920-4543-A448-1938B4C69597}" dt="2024-11-23T18:54:52.261" v="454" actId="47"/>
        <pc:sldMkLst>
          <pc:docMk/>
          <pc:sldMk cId="791685352" sldId="315"/>
        </pc:sldMkLst>
        <pc:spChg chg="mod">
          <ac:chgData name="Earle Abrahamson" userId="61e056cf-7bec-49be-ad76-4f7ffcb4e98d" providerId="ADAL" clId="{59856C35-2920-4543-A448-1938B4C69597}" dt="2024-11-23T18:42:33.451" v="5"/>
          <ac:spMkLst>
            <pc:docMk/>
            <pc:sldMk cId="791685352" sldId="315"/>
            <ac:spMk id="2" creationId="{216815C6-3AD0-46E6-A74A-1967BD91AF50}"/>
          </ac:spMkLst>
        </pc:spChg>
        <pc:spChg chg="mod">
          <ac:chgData name="Earle Abrahamson" userId="61e056cf-7bec-49be-ad76-4f7ffcb4e98d" providerId="ADAL" clId="{59856C35-2920-4543-A448-1938B4C69597}" dt="2024-11-23T18:42:33.451" v="5"/>
          <ac:spMkLst>
            <pc:docMk/>
            <pc:sldMk cId="791685352" sldId="315"/>
            <ac:spMk id="6" creationId="{3A65352A-132B-12C8-5830-E9DB06774646}"/>
          </ac:spMkLst>
        </pc:spChg>
        <pc:spChg chg="mod">
          <ac:chgData name="Earle Abrahamson" userId="61e056cf-7bec-49be-ad76-4f7ffcb4e98d" providerId="ADAL" clId="{59856C35-2920-4543-A448-1938B4C69597}" dt="2024-11-23T18:42:33.451" v="5"/>
          <ac:spMkLst>
            <pc:docMk/>
            <pc:sldMk cId="791685352" sldId="315"/>
            <ac:spMk id="8" creationId="{0F045CE2-9140-7437-4315-145977F321F4}"/>
          </ac:spMkLst>
        </pc:spChg>
        <pc:spChg chg="mod">
          <ac:chgData name="Earle Abrahamson" userId="61e056cf-7bec-49be-ad76-4f7ffcb4e98d" providerId="ADAL" clId="{59856C35-2920-4543-A448-1938B4C69597}" dt="2024-11-23T18:42:33.451" v="5"/>
          <ac:spMkLst>
            <pc:docMk/>
            <pc:sldMk cId="791685352" sldId="315"/>
            <ac:spMk id="10" creationId="{00A57169-E925-47DE-F7E3-26078BC01661}"/>
          </ac:spMkLst>
        </pc:spChg>
        <pc:spChg chg="mod">
          <ac:chgData name="Earle Abrahamson" userId="61e056cf-7bec-49be-ad76-4f7ffcb4e98d" providerId="ADAL" clId="{59856C35-2920-4543-A448-1938B4C69597}" dt="2024-11-23T18:42:33.451" v="5"/>
          <ac:spMkLst>
            <pc:docMk/>
            <pc:sldMk cId="791685352" sldId="315"/>
            <ac:spMk id="17" creationId="{A801DCC8-3AD5-4A76-8E21-3CCFD3370628}"/>
          </ac:spMkLst>
        </pc:spChg>
      </pc:sldChg>
      <pc:sldChg chg="modSp mod">
        <pc:chgData name="Earle Abrahamson" userId="61e056cf-7bec-49be-ad76-4f7ffcb4e98d" providerId="ADAL" clId="{59856C35-2920-4543-A448-1938B4C69597}" dt="2024-11-24T17:31:49.097" v="493" actId="6549"/>
        <pc:sldMkLst>
          <pc:docMk/>
          <pc:sldMk cId="2312416976" sldId="316"/>
        </pc:sldMkLst>
        <pc:spChg chg="mod">
          <ac:chgData name="Earle Abrahamson" userId="61e056cf-7bec-49be-ad76-4f7ffcb4e98d" providerId="ADAL" clId="{59856C35-2920-4543-A448-1938B4C69597}" dt="2024-11-24T17:31:49.097" v="493" actId="6549"/>
          <ac:spMkLst>
            <pc:docMk/>
            <pc:sldMk cId="2312416976" sldId="316"/>
            <ac:spMk id="3" creationId="{6EAD5DC5-E13B-A53E-BA1F-7AA1100ABCCD}"/>
          </ac:spMkLst>
        </pc:spChg>
        <pc:picChg chg="mod">
          <ac:chgData name="Earle Abrahamson" userId="61e056cf-7bec-49be-ad76-4f7ffcb4e98d" providerId="ADAL" clId="{59856C35-2920-4543-A448-1938B4C69597}" dt="2024-11-24T17:30:18.872" v="492" actId="14100"/>
          <ac:picMkLst>
            <pc:docMk/>
            <pc:sldMk cId="2312416976" sldId="316"/>
            <ac:picMk id="4098" creationId="{8C2972DD-9924-D316-D7B9-3D333B61F711}"/>
          </ac:picMkLst>
        </pc:picChg>
      </pc:sldChg>
      <pc:sldChg chg="delSp modSp del mod">
        <pc:chgData name="Earle Abrahamson" userId="61e056cf-7bec-49be-ad76-4f7ffcb4e98d" providerId="ADAL" clId="{59856C35-2920-4543-A448-1938B4C69597}" dt="2024-11-23T18:54:32.104" v="453" actId="47"/>
        <pc:sldMkLst>
          <pc:docMk/>
          <pc:sldMk cId="1722541591" sldId="318"/>
        </pc:sldMkLst>
        <pc:spChg chg="del mod">
          <ac:chgData name="Earle Abrahamson" userId="61e056cf-7bec-49be-ad76-4f7ffcb4e98d" providerId="ADAL" clId="{59856C35-2920-4543-A448-1938B4C69597}" dt="2024-11-23T18:44:22.120" v="14" actId="21"/>
          <ac:spMkLst>
            <pc:docMk/>
            <pc:sldMk cId="1722541591" sldId="318"/>
            <ac:spMk id="2" creationId="{98E04BD8-D22D-0699-8630-3D3A1DA82568}"/>
          </ac:spMkLst>
        </pc:spChg>
      </pc:sldChg>
      <pc:sldChg chg="addSp modSp mod setBg">
        <pc:chgData name="Earle Abrahamson" userId="61e056cf-7bec-49be-ad76-4f7ffcb4e98d" providerId="ADAL" clId="{59856C35-2920-4543-A448-1938B4C69597}" dt="2024-11-25T09:13:47.270" v="499" actId="26606"/>
        <pc:sldMkLst>
          <pc:docMk/>
          <pc:sldMk cId="3029566109" sldId="325"/>
        </pc:sldMkLst>
        <pc:spChg chg="mod">
          <ac:chgData name="Earle Abrahamson" userId="61e056cf-7bec-49be-ad76-4f7ffcb4e98d" providerId="ADAL" clId="{59856C35-2920-4543-A448-1938B4C69597}" dt="2024-11-25T09:13:47.270" v="499" actId="26606"/>
          <ac:spMkLst>
            <pc:docMk/>
            <pc:sldMk cId="3029566109" sldId="325"/>
            <ac:spMk id="5" creationId="{121FBA36-5855-745D-0EEA-8D425A406670}"/>
          </ac:spMkLst>
        </pc:spChg>
        <pc:spChg chg="add">
          <ac:chgData name="Earle Abrahamson" userId="61e056cf-7bec-49be-ad76-4f7ffcb4e98d" providerId="ADAL" clId="{59856C35-2920-4543-A448-1938B4C69597}" dt="2024-11-25T09:13:47.270" v="499" actId="26606"/>
          <ac:spMkLst>
            <pc:docMk/>
            <pc:sldMk cId="3029566109" sldId="325"/>
            <ac:spMk id="14" creationId="{CBD94887-6A10-4F62-8EE1-B2BCFA1F380F}"/>
          </ac:spMkLst>
        </pc:spChg>
        <pc:graphicFrameChg chg="mod modGraphic">
          <ac:chgData name="Earle Abrahamson" userId="61e056cf-7bec-49be-ad76-4f7ffcb4e98d" providerId="ADAL" clId="{59856C35-2920-4543-A448-1938B4C69597}" dt="2024-11-25T09:13:47.270" v="499" actId="26606"/>
          <ac:graphicFrameMkLst>
            <pc:docMk/>
            <pc:sldMk cId="3029566109" sldId="325"/>
            <ac:graphicFrameMk id="7" creationId="{03CB770B-786B-24BB-0241-3899629E63F4}"/>
          </ac:graphicFrameMkLst>
        </pc:graphicFrameChg>
        <pc:picChg chg="add">
          <ac:chgData name="Earle Abrahamson" userId="61e056cf-7bec-49be-ad76-4f7ffcb4e98d" providerId="ADAL" clId="{59856C35-2920-4543-A448-1938B4C69597}" dt="2024-11-25T09:13:47.270" v="499" actId="26606"/>
          <ac:picMkLst>
            <pc:docMk/>
            <pc:sldMk cId="3029566109" sldId="325"/>
            <ac:picMk id="12" creationId="{DF6A9299-1D12-47E2-9DD4-03342553C4AA}"/>
          </ac:picMkLst>
        </pc:picChg>
        <pc:picChg chg="add">
          <ac:chgData name="Earle Abrahamson" userId="61e056cf-7bec-49be-ad76-4f7ffcb4e98d" providerId="ADAL" clId="{59856C35-2920-4543-A448-1938B4C69597}" dt="2024-11-25T09:13:47.270" v="499" actId="26606"/>
          <ac:picMkLst>
            <pc:docMk/>
            <pc:sldMk cId="3029566109" sldId="325"/>
            <ac:picMk id="16" creationId="{A3D512BA-228A-4979-9312-ACD246E1099D}"/>
          </ac:picMkLst>
        </pc:picChg>
      </pc:sldChg>
      <pc:sldChg chg="add">
        <pc:chgData name="Earle Abrahamson" userId="61e056cf-7bec-49be-ad76-4f7ffcb4e98d" providerId="ADAL" clId="{59856C35-2920-4543-A448-1938B4C69597}" dt="2024-11-23T18:47:17.783" v="45"/>
        <pc:sldMkLst>
          <pc:docMk/>
          <pc:sldMk cId="1539296" sldId="326"/>
        </pc:sldMkLst>
      </pc:sldChg>
      <pc:sldChg chg="modSp add mod">
        <pc:chgData name="Earle Abrahamson" userId="61e056cf-7bec-49be-ad76-4f7ffcb4e98d" providerId="ADAL" clId="{59856C35-2920-4543-A448-1938B4C69597}" dt="2024-11-23T18:48:25.996" v="53" actId="207"/>
        <pc:sldMkLst>
          <pc:docMk/>
          <pc:sldMk cId="563130766" sldId="422"/>
        </pc:sldMkLst>
        <pc:spChg chg="mod">
          <ac:chgData name="Earle Abrahamson" userId="61e056cf-7bec-49be-ad76-4f7ffcb4e98d" providerId="ADAL" clId="{59856C35-2920-4543-A448-1938B4C69597}" dt="2024-11-23T18:48:15.632" v="50" actId="113"/>
          <ac:spMkLst>
            <pc:docMk/>
            <pc:sldMk cId="563130766" sldId="422"/>
            <ac:spMk id="4" creationId="{EBAB66AA-CE7D-4523-8021-D99A61900EFA}"/>
          </ac:spMkLst>
        </pc:spChg>
        <pc:spChg chg="mod">
          <ac:chgData name="Earle Abrahamson" userId="61e056cf-7bec-49be-ad76-4f7ffcb4e98d" providerId="ADAL" clId="{59856C35-2920-4543-A448-1938B4C69597}" dt="2024-11-23T18:48:25.996" v="53" actId="207"/>
          <ac:spMkLst>
            <pc:docMk/>
            <pc:sldMk cId="563130766" sldId="422"/>
            <ac:spMk id="6" creationId="{D26A6B0F-0E8F-FDC9-8614-3BCB5679E387}"/>
          </ac:spMkLst>
        </pc:spChg>
      </pc:sldChg>
      <pc:sldChg chg="del">
        <pc:chgData name="Earle Abrahamson" userId="61e056cf-7bec-49be-ad76-4f7ffcb4e98d" providerId="ADAL" clId="{59856C35-2920-4543-A448-1938B4C69597}" dt="2024-11-23T18:50:10.842" v="100" actId="47"/>
        <pc:sldMkLst>
          <pc:docMk/>
          <pc:sldMk cId="3659528284" sldId="423"/>
        </pc:sldMkLst>
      </pc:sldChg>
      <pc:sldChg chg="addSp delSp modSp new mod setBg">
        <pc:chgData name="Earle Abrahamson" userId="61e056cf-7bec-49be-ad76-4f7ffcb4e98d" providerId="ADAL" clId="{59856C35-2920-4543-A448-1938B4C69597}" dt="2024-11-23T18:54:07.703" v="452" actId="27636"/>
        <pc:sldMkLst>
          <pc:docMk/>
          <pc:sldMk cId="1823939300" sldId="424"/>
        </pc:sldMkLst>
        <pc:spChg chg="mod">
          <ac:chgData name="Earle Abrahamson" userId="61e056cf-7bec-49be-ad76-4f7ffcb4e98d" providerId="ADAL" clId="{59856C35-2920-4543-A448-1938B4C69597}" dt="2024-11-23T18:53:26.006" v="436" actId="26606"/>
          <ac:spMkLst>
            <pc:docMk/>
            <pc:sldMk cId="1823939300" sldId="424"/>
            <ac:spMk id="2" creationId="{5D8CD062-378E-8D8F-58CF-2AC715291141}"/>
          </ac:spMkLst>
        </pc:spChg>
        <pc:spChg chg="del">
          <ac:chgData name="Earle Abrahamson" userId="61e056cf-7bec-49be-ad76-4f7ffcb4e98d" providerId="ADAL" clId="{59856C35-2920-4543-A448-1938B4C69597}" dt="2024-11-23T18:50:37.804" v="123" actId="21"/>
          <ac:spMkLst>
            <pc:docMk/>
            <pc:sldMk cId="1823939300" sldId="424"/>
            <ac:spMk id="3" creationId="{1725340D-1213-36C5-F956-EC7AC71B333A}"/>
          </ac:spMkLst>
        </pc:spChg>
        <pc:spChg chg="add mod">
          <ac:chgData name="Earle Abrahamson" userId="61e056cf-7bec-49be-ad76-4f7ffcb4e98d" providerId="ADAL" clId="{59856C35-2920-4543-A448-1938B4C69597}" dt="2024-11-23T18:54:07.703" v="452" actId="27636"/>
          <ac:spMkLst>
            <pc:docMk/>
            <pc:sldMk cId="1823939300" sldId="424"/>
            <ac:spMk id="4" creationId="{46607E86-8336-D036-69C8-DF6A5A204E3A}"/>
          </ac:spMkLst>
        </pc:spChg>
        <pc:picChg chg="add mod">
          <ac:chgData name="Earle Abrahamson" userId="61e056cf-7bec-49be-ad76-4f7ffcb4e98d" providerId="ADAL" clId="{59856C35-2920-4543-A448-1938B4C69597}" dt="2024-11-23T18:53:57.064" v="443" actId="1076"/>
          <ac:picMkLst>
            <pc:docMk/>
            <pc:sldMk cId="1823939300" sldId="424"/>
            <ac:picMk id="1026" creationId="{5881D578-12E9-A185-C856-D61511EDA69B}"/>
          </ac:picMkLst>
        </pc:picChg>
        <pc:picChg chg="add">
          <ac:chgData name="Earle Abrahamson" userId="61e056cf-7bec-49be-ad76-4f7ffcb4e98d" providerId="ADAL" clId="{59856C35-2920-4543-A448-1938B4C69597}" dt="2024-11-23T18:53:26.006" v="436" actId="26606"/>
          <ac:picMkLst>
            <pc:docMk/>
            <pc:sldMk cId="1823939300" sldId="424"/>
            <ac:picMk id="1031" creationId="{A53ED3FC-3BE8-4F1F-BEF1-74B1C721718A}"/>
          </ac:picMkLst>
        </pc:picChg>
      </pc:sldChg>
      <pc:sldChg chg="addSp delSp modSp new">
        <pc:chgData name="Earle Abrahamson" userId="61e056cf-7bec-49be-ad76-4f7ffcb4e98d" providerId="ADAL" clId="{59856C35-2920-4543-A448-1938B4C69597}" dt="2024-11-23T18:55:34.096" v="457" actId="14100"/>
        <pc:sldMkLst>
          <pc:docMk/>
          <pc:sldMk cId="2914000607" sldId="425"/>
        </pc:sldMkLst>
        <pc:spChg chg="del">
          <ac:chgData name="Earle Abrahamson" userId="61e056cf-7bec-49be-ad76-4f7ffcb4e98d" providerId="ADAL" clId="{59856C35-2920-4543-A448-1938B4C69597}" dt="2024-11-23T18:55:26.084" v="456"/>
          <ac:spMkLst>
            <pc:docMk/>
            <pc:sldMk cId="2914000607" sldId="425"/>
            <ac:spMk id="2" creationId="{5F633869-2C2E-39E4-D8A7-91A25019532E}"/>
          </ac:spMkLst>
        </pc:spChg>
        <pc:picChg chg="add mod">
          <ac:chgData name="Earle Abrahamson" userId="61e056cf-7bec-49be-ad76-4f7ffcb4e98d" providerId="ADAL" clId="{59856C35-2920-4543-A448-1938B4C69597}" dt="2024-11-23T18:55:34.096" v="457" actId="14100"/>
          <ac:picMkLst>
            <pc:docMk/>
            <pc:sldMk cId="2914000607" sldId="425"/>
            <ac:picMk id="2050" creationId="{94EBF7F0-D946-13C7-DC9B-EDA45A9D90D7}"/>
          </ac:picMkLst>
        </pc:picChg>
      </pc:sldChg>
      <pc:sldChg chg="addSp modSp add mod ord">
        <pc:chgData name="Earle Abrahamson" userId="61e056cf-7bec-49be-ad76-4f7ffcb4e98d" providerId="ADAL" clId="{59856C35-2920-4543-A448-1938B4C69597}" dt="2024-11-24T17:29:01.053" v="486"/>
        <pc:sldMkLst>
          <pc:docMk/>
          <pc:sldMk cId="3772653124" sldId="428"/>
        </pc:sldMkLst>
        <pc:spChg chg="add mod">
          <ac:chgData name="Earle Abrahamson" userId="61e056cf-7bec-49be-ad76-4f7ffcb4e98d" providerId="ADAL" clId="{59856C35-2920-4543-A448-1938B4C69597}" dt="2024-11-24T17:28:24.736" v="484" actId="1076"/>
          <ac:spMkLst>
            <pc:docMk/>
            <pc:sldMk cId="3772653124" sldId="428"/>
            <ac:spMk id="5" creationId="{C56C3814-EC4B-8000-4849-584D03899034}"/>
          </ac:spMkLst>
        </pc:spChg>
      </pc:sldChg>
      <pc:sldChg chg="addSp modSp new">
        <pc:chgData name="Earle Abrahamson" userId="61e056cf-7bec-49be-ad76-4f7ffcb4e98d" providerId="ADAL" clId="{59856C35-2920-4543-A448-1938B4C69597}" dt="2024-11-25T09:13:32.579" v="498" actId="14100"/>
        <pc:sldMkLst>
          <pc:docMk/>
          <pc:sldMk cId="2764479095" sldId="429"/>
        </pc:sldMkLst>
        <pc:picChg chg="add mod">
          <ac:chgData name="Earle Abrahamson" userId="61e056cf-7bec-49be-ad76-4f7ffcb4e98d" providerId="ADAL" clId="{59856C35-2920-4543-A448-1938B4C69597}" dt="2024-11-25T09:13:32.579" v="498" actId="14100"/>
          <ac:picMkLst>
            <pc:docMk/>
            <pc:sldMk cId="2764479095" sldId="429"/>
            <ac:picMk id="1026" creationId="{74DD7984-F38E-5574-56D4-299361B87361}"/>
          </ac:picMkLst>
        </pc:picChg>
      </pc:sldChg>
      <pc:sldMasterChg chg="modSldLayout">
        <pc:chgData name="Earle Abrahamson" userId="61e056cf-7bec-49be-ad76-4f7ffcb4e98d" providerId="ADAL" clId="{59856C35-2920-4543-A448-1938B4C69597}" dt="2024-11-23T18:42:10.125" v="3"/>
        <pc:sldMasterMkLst>
          <pc:docMk/>
          <pc:sldMasterMk cId="3511245041" sldId="2147483752"/>
        </pc:sldMasterMkLst>
        <pc:sldLayoutChg chg="addSp">
          <pc:chgData name="Earle Abrahamson" userId="61e056cf-7bec-49be-ad76-4f7ffcb4e98d" providerId="ADAL" clId="{59856C35-2920-4543-A448-1938B4C69597}" dt="2024-11-23T18:42:10.125" v="3"/>
          <pc:sldLayoutMkLst>
            <pc:docMk/>
            <pc:sldMasterMk cId="3511245041" sldId="2147483752"/>
            <pc:sldLayoutMk cId="2783206192" sldId="2147483758"/>
          </pc:sldLayoutMkLst>
          <pc:spChg chg="add">
            <ac:chgData name="Earle Abrahamson" userId="61e056cf-7bec-49be-ad76-4f7ffcb4e98d" providerId="ADAL" clId="{59856C35-2920-4543-A448-1938B4C69597}" dt="2024-11-23T18:42:10.125" v="3"/>
            <ac:spMkLst>
              <pc:docMk/>
              <pc:sldMasterMk cId="3511245041" sldId="2147483752"/>
              <pc:sldLayoutMk cId="2783206192" sldId="2147483758"/>
              <ac:spMk id="6" creationId="{7EA2787E-7F7F-FD8B-1229-E8855FE6A236}"/>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7" creationId="{00A3CD73-26DC-FC14-A905-645D37DCEA57}"/>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8" creationId="{A5E4A7AA-C3A1-D6EF-FDCE-CC6DE39C6DD6}"/>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9" creationId="{DE02D7DF-D49B-196E-81EA-C9A12B34180B}"/>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0" creationId="{F8A20723-A82B-60A4-446E-969E9618AE9C}"/>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1" creationId="{760D4C9A-9CA4-A4EF-BD05-BAB50D8AC352}"/>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2" creationId="{40AA1755-5C37-2517-97CC-46558F218F3C}"/>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3" creationId="{0464EFA3-47A2-3220-D749-2A1455400632}"/>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4" creationId="{34ED87DC-4B98-4C59-3F41-F3BAA313CB92}"/>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5" creationId="{0B787F5A-6A9F-DAAD-9503-E937C4C592E8}"/>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6" creationId="{5FD5E1B1-A31B-BD35-E457-1FD9FD366766}"/>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7" creationId="{972F68A6-1E82-4AEF-3AE6-A170F6D6CA99}"/>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8" creationId="{472CE798-C1F1-4A37-CABC-CE6F862E6E74}"/>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19" creationId="{E0969524-71CF-D000-E9FA-573D2D83D76E}"/>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0" creationId="{51A4C85E-4DA0-8E10-ED1C-83D74FFF8AA6}"/>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1" creationId="{48B980E3-1A1A-F202-47EA-E2165792F857}"/>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2" creationId="{C35F4099-6B8A-2574-2D2B-C86534EEC040}"/>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3" creationId="{745CB511-A461-8147-60BA-A4F91E872BAC}"/>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4" creationId="{8FB2BE00-C54B-538A-7244-EE0F28F4C13F}"/>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5" creationId="{F7B064D5-45B9-8D13-971B-F0CC37012D8A}"/>
            </ac:spMkLst>
          </pc:spChg>
          <pc:spChg chg="add">
            <ac:chgData name="Earle Abrahamson" userId="61e056cf-7bec-49be-ad76-4f7ffcb4e98d" providerId="ADAL" clId="{59856C35-2920-4543-A448-1938B4C69597}" dt="2024-11-23T18:42:10.125" v="3"/>
            <ac:spMkLst>
              <pc:docMk/>
              <pc:sldMasterMk cId="3511245041" sldId="2147483752"/>
              <pc:sldLayoutMk cId="2783206192" sldId="2147483758"/>
              <ac:spMk id="26" creationId="{4168EB18-E743-896B-8791-A150A24E17D2}"/>
            </ac:spMkLst>
          </pc:spChg>
        </pc:sldLayoutChg>
      </pc:sldMasterChg>
      <pc:sldMasterChg chg="modSldLayout">
        <pc:chgData name="Earle Abrahamson" userId="61e056cf-7bec-49be-ad76-4f7ffcb4e98d" providerId="ADAL" clId="{59856C35-2920-4543-A448-1938B4C69597}" dt="2024-11-23T18:42:12.889" v="4"/>
        <pc:sldMasterMkLst>
          <pc:docMk/>
          <pc:sldMasterMk cId="245911265" sldId="2147483775"/>
        </pc:sldMasterMkLst>
        <pc:sldLayoutChg chg="addSp">
          <pc:chgData name="Earle Abrahamson" userId="61e056cf-7bec-49be-ad76-4f7ffcb4e98d" providerId="ADAL" clId="{59856C35-2920-4543-A448-1938B4C69597}" dt="2024-11-23T18:42:12.889" v="4"/>
          <pc:sldLayoutMkLst>
            <pc:docMk/>
            <pc:sldMasterMk cId="245911265" sldId="2147483775"/>
            <pc:sldLayoutMk cId="3790463776" sldId="2147483781"/>
          </pc:sldLayoutMkLst>
          <pc:spChg chg="add">
            <ac:chgData name="Earle Abrahamson" userId="61e056cf-7bec-49be-ad76-4f7ffcb4e98d" providerId="ADAL" clId="{59856C35-2920-4543-A448-1938B4C69597}" dt="2024-11-23T18:42:12.889" v="4"/>
            <ac:spMkLst>
              <pc:docMk/>
              <pc:sldMasterMk cId="245911265" sldId="2147483775"/>
              <pc:sldLayoutMk cId="3790463776" sldId="2147483781"/>
              <ac:spMk id="6" creationId="{F6E9CEFD-61EB-60AF-145A-5630B18B242D}"/>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7" creationId="{0DF4347D-096E-4519-5612-50DABCE91266}"/>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8" creationId="{52B0C801-E898-5AFA-3EE4-89322BFEF69E}"/>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9" creationId="{DC97BE5E-3F48-7204-4619-38DA14FA8D36}"/>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0" creationId="{DC8EE413-0909-5A23-76CF-E36A815E5329}"/>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1" creationId="{638E98D5-2489-D016-B389-C26509F899A4}"/>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2" creationId="{38B198B3-B2A1-B090-747C-7FBCC9768E28}"/>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3" creationId="{0C275C08-83DC-5D54-DCEE-A99436A5ADFC}"/>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4" creationId="{BAE33B9C-7668-129C-BE91-B8C6A70D1194}"/>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5" creationId="{09950948-6883-7D40-1017-BD5848B6F9D8}"/>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6" creationId="{D4795341-4632-CEDE-EEA8-CD7917B877A5}"/>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7" creationId="{D64400CA-A6E8-88F0-F973-A5FD115D4139}"/>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8" creationId="{19EB1247-936A-3AD3-D4D8-AFB382D2F8FC}"/>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19" creationId="{74F27DCF-EC12-E006-73D5-0226CED816CC}"/>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0" creationId="{BD2D55E9-0E5F-78E8-8EB0-4AA07B916013}"/>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1" creationId="{DE6A7E89-1AEB-DD5C-7EA5-89F99485D0B5}"/>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2" creationId="{638B477D-9B3B-53E0-71F1-57E169F96ABB}"/>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3" creationId="{7A03E7C8-57F1-AD55-D7C0-B345C5281EF9}"/>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4" creationId="{1A73269E-E289-2B78-67F3-FF42D6024C3F}"/>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5" creationId="{DB1D9481-4E36-2D7C-F97F-6328615CB35A}"/>
            </ac:spMkLst>
          </pc:spChg>
          <pc:spChg chg="add">
            <ac:chgData name="Earle Abrahamson" userId="61e056cf-7bec-49be-ad76-4f7ffcb4e98d" providerId="ADAL" clId="{59856C35-2920-4543-A448-1938B4C69597}" dt="2024-11-23T18:42:12.889" v="4"/>
            <ac:spMkLst>
              <pc:docMk/>
              <pc:sldMasterMk cId="245911265" sldId="2147483775"/>
              <pc:sldLayoutMk cId="3790463776" sldId="2147483781"/>
              <ac:spMk id="26" creationId="{E6D1A01F-F0D4-3EAD-CFAF-73A8E0AC26AF}"/>
            </ac:spMkLst>
          </pc:spChg>
        </pc:sldLayoutChg>
      </pc:sldMasterChg>
      <pc:sldMasterChg chg="modSldLayout">
        <pc:chgData name="Earle Abrahamson" userId="61e056cf-7bec-49be-ad76-4f7ffcb4e98d" providerId="ADAL" clId="{59856C35-2920-4543-A448-1938B4C69597}" dt="2024-11-23T18:42:33.451" v="5"/>
        <pc:sldMasterMkLst>
          <pc:docMk/>
          <pc:sldMasterMk cId="4113325096" sldId="2147483798"/>
        </pc:sldMasterMkLst>
        <pc:sldLayoutChg chg="addSp">
          <pc:chgData name="Earle Abrahamson" userId="61e056cf-7bec-49be-ad76-4f7ffcb4e98d" providerId="ADAL" clId="{59856C35-2920-4543-A448-1938B4C69597}" dt="2024-11-23T18:42:33.451" v="5"/>
          <pc:sldLayoutMkLst>
            <pc:docMk/>
            <pc:sldMasterMk cId="4113325096" sldId="2147483798"/>
            <pc:sldLayoutMk cId="2250364611" sldId="2147483804"/>
          </pc:sldLayoutMkLst>
          <pc:spChg chg="add">
            <ac:chgData name="Earle Abrahamson" userId="61e056cf-7bec-49be-ad76-4f7ffcb4e98d" providerId="ADAL" clId="{59856C35-2920-4543-A448-1938B4C69597}" dt="2024-11-23T18:42:33.451" v="5"/>
            <ac:spMkLst>
              <pc:docMk/>
              <pc:sldMasterMk cId="4113325096" sldId="2147483798"/>
              <pc:sldLayoutMk cId="2250364611" sldId="2147483804"/>
              <ac:spMk id="7" creationId="{15136D6A-CB0F-1CEE-0918-86BC34CDB6F3}"/>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8" creationId="{FD11BC8E-E232-EF24-888B-3F5839C7AC6B}"/>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9" creationId="{78D2F4FB-C771-D915-4B97-D39FCE29AF69}"/>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0" creationId="{768F7CDF-011E-010E-6D98-28815AE4C189}"/>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1" creationId="{5A0C6BF2-2C49-34E2-0EB7-FAA98D9650A0}"/>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2" creationId="{FC7873D3-C40D-0BBE-FE8A-E3C85FF8693D}"/>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3" creationId="{DB363462-9432-B191-278C-BC5952A709C5}"/>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4" creationId="{F7DCA5ED-96A3-CCAD-964D-69A8040B197D}"/>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5" creationId="{B9432D71-F3B9-93B3-BE1E-C0AD9606AC99}"/>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6" creationId="{B6F60C5E-C5BB-05B9-FD42-941418EFD6DF}"/>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7" creationId="{C501B554-993B-9B15-824E-FCBF28B1A54D}"/>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8" creationId="{385EE588-4CEF-C75A-67A2-C060A7CE4FB1}"/>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19" creationId="{8A883345-D0D0-99CE-112B-B781BBE952C3}"/>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0" creationId="{E9513082-E5AC-1F58-10E3-9A2CC0525E9F}"/>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1" creationId="{37F90D30-DE90-A188-23B8-C0F79216F429}"/>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2" creationId="{84BC4736-FCF6-A073-7513-12E6AD2D7C15}"/>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3" creationId="{08BF6F4A-E6F2-7082-CCAE-F6EA6B6C992C}"/>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4" creationId="{574D9D95-AFFC-70F4-C907-CA8BF5CF2017}"/>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5" creationId="{7D0456B4-BBEB-66C8-D84E-BA27011C5959}"/>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6" creationId="{14AEADCF-12E0-5663-845C-570A84C4E93B}"/>
            </ac:spMkLst>
          </pc:spChg>
          <pc:spChg chg="add">
            <ac:chgData name="Earle Abrahamson" userId="61e056cf-7bec-49be-ad76-4f7ffcb4e98d" providerId="ADAL" clId="{59856C35-2920-4543-A448-1938B4C69597}" dt="2024-11-23T18:42:33.451" v="5"/>
            <ac:spMkLst>
              <pc:docMk/>
              <pc:sldMasterMk cId="4113325096" sldId="2147483798"/>
              <pc:sldLayoutMk cId="2250364611" sldId="2147483804"/>
              <ac:spMk id="27" creationId="{FF022F7F-2923-24DF-D271-A5D1A1361AE1}"/>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0D3E3-C8D2-4A2E-9721-99E8C63827BD}"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133191A0-3B53-4FA2-8D8D-DF1B28524DCF}">
      <dgm:prSet/>
      <dgm:spPr/>
      <dgm:t>
        <a:bodyPr/>
        <a:lstStyle/>
        <a:p>
          <a:pPr>
            <a:lnSpc>
              <a:spcPct val="100000"/>
            </a:lnSpc>
            <a:defRPr cap="all"/>
          </a:pPr>
          <a:r>
            <a:rPr lang="en-GB" b="1"/>
            <a:t>Creativity and Criticality	</a:t>
          </a:r>
          <a:endParaRPr lang="en-US"/>
        </a:p>
      </dgm:t>
    </dgm:pt>
    <dgm:pt modelId="{58F1A0CD-2668-47CC-ADC1-B2E0120D10E2}" type="parTrans" cxnId="{CC5F5C7D-9549-4B8F-A005-70D6A6367561}">
      <dgm:prSet/>
      <dgm:spPr/>
      <dgm:t>
        <a:bodyPr/>
        <a:lstStyle/>
        <a:p>
          <a:endParaRPr lang="en-US"/>
        </a:p>
      </dgm:t>
    </dgm:pt>
    <dgm:pt modelId="{F3033B46-C769-41B9-9DE9-D879710AABE1}" type="sibTrans" cxnId="{CC5F5C7D-9549-4B8F-A005-70D6A6367561}">
      <dgm:prSet/>
      <dgm:spPr/>
      <dgm:t>
        <a:bodyPr/>
        <a:lstStyle/>
        <a:p>
          <a:endParaRPr lang="en-US"/>
        </a:p>
      </dgm:t>
    </dgm:pt>
    <dgm:pt modelId="{6A8BB8BB-8E17-4D65-AC7E-B7CBDDA315F6}">
      <dgm:prSet/>
      <dgm:spPr/>
      <dgm:t>
        <a:bodyPr/>
        <a:lstStyle/>
        <a:p>
          <a:pPr>
            <a:lnSpc>
              <a:spcPct val="100000"/>
            </a:lnSpc>
            <a:defRPr cap="all"/>
          </a:pPr>
          <a:r>
            <a:rPr lang="en-GB" b="1"/>
            <a:t>Deep Learning</a:t>
          </a:r>
          <a:endParaRPr lang="en-US"/>
        </a:p>
      </dgm:t>
    </dgm:pt>
    <dgm:pt modelId="{FB2DFFD4-1E97-4F04-9445-1E364A1A1EB0}" type="parTrans" cxnId="{33F448C1-5DCC-4EFF-95B5-74B195E4AB5F}">
      <dgm:prSet/>
      <dgm:spPr/>
      <dgm:t>
        <a:bodyPr/>
        <a:lstStyle/>
        <a:p>
          <a:endParaRPr lang="en-US"/>
        </a:p>
      </dgm:t>
    </dgm:pt>
    <dgm:pt modelId="{098B51A7-483A-4518-9B87-DE5A90B3098B}" type="sibTrans" cxnId="{33F448C1-5DCC-4EFF-95B5-74B195E4AB5F}">
      <dgm:prSet/>
      <dgm:spPr/>
      <dgm:t>
        <a:bodyPr/>
        <a:lstStyle/>
        <a:p>
          <a:endParaRPr lang="en-US"/>
        </a:p>
      </dgm:t>
    </dgm:pt>
    <dgm:pt modelId="{8170CC1F-384B-4557-B889-3912BBD7F22A}">
      <dgm:prSet/>
      <dgm:spPr/>
      <dgm:t>
        <a:bodyPr/>
        <a:lstStyle/>
        <a:p>
          <a:pPr>
            <a:lnSpc>
              <a:spcPct val="100000"/>
            </a:lnSpc>
            <a:defRPr cap="all"/>
          </a:pPr>
          <a:r>
            <a:rPr lang="en-GB" b="1"/>
            <a:t>Complexities of Learning</a:t>
          </a:r>
          <a:endParaRPr lang="en-US"/>
        </a:p>
      </dgm:t>
    </dgm:pt>
    <dgm:pt modelId="{E6484199-730B-4730-9BE3-A8471BAF03DE}" type="parTrans" cxnId="{272E667C-3BE4-440C-AC8E-EAA5CD796217}">
      <dgm:prSet/>
      <dgm:spPr/>
      <dgm:t>
        <a:bodyPr/>
        <a:lstStyle/>
        <a:p>
          <a:endParaRPr lang="en-US"/>
        </a:p>
      </dgm:t>
    </dgm:pt>
    <dgm:pt modelId="{F6F11C0C-0307-498D-80E8-ACD774392477}" type="sibTrans" cxnId="{272E667C-3BE4-440C-AC8E-EAA5CD796217}">
      <dgm:prSet/>
      <dgm:spPr/>
      <dgm:t>
        <a:bodyPr/>
        <a:lstStyle/>
        <a:p>
          <a:endParaRPr lang="en-US"/>
        </a:p>
      </dgm:t>
    </dgm:pt>
    <dgm:pt modelId="{D601E9EA-8A61-461A-B085-DF28E495989F}">
      <dgm:prSet/>
      <dgm:spPr/>
      <dgm:t>
        <a:bodyPr/>
        <a:lstStyle/>
        <a:p>
          <a:pPr>
            <a:lnSpc>
              <a:spcPct val="100000"/>
            </a:lnSpc>
            <a:defRPr cap="all"/>
          </a:pPr>
          <a:r>
            <a:rPr lang="en-GB" b="1"/>
            <a:t>Identities</a:t>
          </a:r>
          <a:endParaRPr lang="en-US"/>
        </a:p>
      </dgm:t>
    </dgm:pt>
    <dgm:pt modelId="{E6977D49-753A-4EED-A7D1-589CD739C8FA}" type="parTrans" cxnId="{C16AF3DF-9F53-435B-AA47-485D25FA875A}">
      <dgm:prSet/>
      <dgm:spPr/>
      <dgm:t>
        <a:bodyPr/>
        <a:lstStyle/>
        <a:p>
          <a:endParaRPr lang="en-US"/>
        </a:p>
      </dgm:t>
    </dgm:pt>
    <dgm:pt modelId="{81C9DE8F-8E7B-46B7-A02B-67ED411C4DFF}" type="sibTrans" cxnId="{C16AF3DF-9F53-435B-AA47-485D25FA875A}">
      <dgm:prSet/>
      <dgm:spPr/>
      <dgm:t>
        <a:bodyPr/>
        <a:lstStyle/>
        <a:p>
          <a:endParaRPr lang="en-US"/>
        </a:p>
      </dgm:t>
    </dgm:pt>
    <dgm:pt modelId="{E34C065D-7433-4F21-98D3-F65458404325}">
      <dgm:prSet/>
      <dgm:spPr/>
      <dgm:t>
        <a:bodyPr/>
        <a:lstStyle/>
        <a:p>
          <a:pPr>
            <a:lnSpc>
              <a:spcPct val="100000"/>
            </a:lnSpc>
            <a:defRPr cap="all"/>
          </a:pPr>
          <a:r>
            <a:rPr lang="en-GB" b="1"/>
            <a:t>Promotion and Growth</a:t>
          </a:r>
          <a:endParaRPr lang="en-US"/>
        </a:p>
      </dgm:t>
    </dgm:pt>
    <dgm:pt modelId="{52880835-F4B1-468C-A3E8-A0D6FD0E8EA0}" type="parTrans" cxnId="{D2F49A7C-714F-4AD1-A031-9B257E3A313F}">
      <dgm:prSet/>
      <dgm:spPr/>
      <dgm:t>
        <a:bodyPr/>
        <a:lstStyle/>
        <a:p>
          <a:endParaRPr lang="en-US"/>
        </a:p>
      </dgm:t>
    </dgm:pt>
    <dgm:pt modelId="{80D732FC-2179-49EF-A99B-F797E0ABABDF}" type="sibTrans" cxnId="{D2F49A7C-714F-4AD1-A031-9B257E3A313F}">
      <dgm:prSet/>
      <dgm:spPr/>
      <dgm:t>
        <a:bodyPr/>
        <a:lstStyle/>
        <a:p>
          <a:endParaRPr lang="en-US"/>
        </a:p>
      </dgm:t>
    </dgm:pt>
    <dgm:pt modelId="{2AA5C0CE-3B8E-4DC5-BB36-0220597242D4}" type="pres">
      <dgm:prSet presAssocID="{58F0D3E3-C8D2-4A2E-9721-99E8C63827BD}" presName="root" presStyleCnt="0">
        <dgm:presLayoutVars>
          <dgm:dir/>
          <dgm:resizeHandles val="exact"/>
        </dgm:presLayoutVars>
      </dgm:prSet>
      <dgm:spPr/>
    </dgm:pt>
    <dgm:pt modelId="{A457AC5D-137C-4224-8DE9-FA3D8E0DBCB6}" type="pres">
      <dgm:prSet presAssocID="{133191A0-3B53-4FA2-8D8D-DF1B28524DCF}" presName="compNode" presStyleCnt="0"/>
      <dgm:spPr/>
    </dgm:pt>
    <dgm:pt modelId="{D1A8738B-493D-4723-8E1F-C2957D670197}" type="pres">
      <dgm:prSet presAssocID="{133191A0-3B53-4FA2-8D8D-DF1B28524DCF}" presName="iconBgRect" presStyleLbl="bgShp" presStyleIdx="0" presStyleCnt="5"/>
      <dgm:spPr/>
    </dgm:pt>
    <dgm:pt modelId="{454C4842-3576-4111-AD98-D4D2A4C95BF9}" type="pres">
      <dgm:prSet presAssocID="{133191A0-3B53-4FA2-8D8D-DF1B28524D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504166E-3B07-4FE2-8C73-D7E9FDDC6175}" type="pres">
      <dgm:prSet presAssocID="{133191A0-3B53-4FA2-8D8D-DF1B28524DCF}" presName="spaceRect" presStyleCnt="0"/>
      <dgm:spPr/>
    </dgm:pt>
    <dgm:pt modelId="{C4D5DAE4-F0DF-4C5B-A17D-0E1422C0280D}" type="pres">
      <dgm:prSet presAssocID="{133191A0-3B53-4FA2-8D8D-DF1B28524DCF}" presName="textRect" presStyleLbl="revTx" presStyleIdx="0" presStyleCnt="5">
        <dgm:presLayoutVars>
          <dgm:chMax val="1"/>
          <dgm:chPref val="1"/>
        </dgm:presLayoutVars>
      </dgm:prSet>
      <dgm:spPr/>
    </dgm:pt>
    <dgm:pt modelId="{92B9AB93-49AF-4F97-9C2C-75F360543907}" type="pres">
      <dgm:prSet presAssocID="{F3033B46-C769-41B9-9DE9-D879710AABE1}" presName="sibTrans" presStyleCnt="0"/>
      <dgm:spPr/>
    </dgm:pt>
    <dgm:pt modelId="{C8805193-C230-4FAF-BCCB-DAC61EB8E21B}" type="pres">
      <dgm:prSet presAssocID="{6A8BB8BB-8E17-4D65-AC7E-B7CBDDA315F6}" presName="compNode" presStyleCnt="0"/>
      <dgm:spPr/>
    </dgm:pt>
    <dgm:pt modelId="{20897712-EB0C-419A-8FAD-FFE97FAEFBBB}" type="pres">
      <dgm:prSet presAssocID="{6A8BB8BB-8E17-4D65-AC7E-B7CBDDA315F6}" presName="iconBgRect" presStyleLbl="bgShp" presStyleIdx="1" presStyleCnt="5"/>
      <dgm:spPr/>
    </dgm:pt>
    <dgm:pt modelId="{70C1898E-5A2E-4259-ABA1-5F814C9C80B0}" type="pres">
      <dgm:prSet presAssocID="{6A8BB8BB-8E17-4D65-AC7E-B7CBDDA315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F576BFD-7960-42F6-996C-03B6DCB1820B}" type="pres">
      <dgm:prSet presAssocID="{6A8BB8BB-8E17-4D65-AC7E-B7CBDDA315F6}" presName="spaceRect" presStyleCnt="0"/>
      <dgm:spPr/>
    </dgm:pt>
    <dgm:pt modelId="{215CD8BA-4CFF-4E18-83EE-AF65673BA979}" type="pres">
      <dgm:prSet presAssocID="{6A8BB8BB-8E17-4D65-AC7E-B7CBDDA315F6}" presName="textRect" presStyleLbl="revTx" presStyleIdx="1" presStyleCnt="5">
        <dgm:presLayoutVars>
          <dgm:chMax val="1"/>
          <dgm:chPref val="1"/>
        </dgm:presLayoutVars>
      </dgm:prSet>
      <dgm:spPr/>
    </dgm:pt>
    <dgm:pt modelId="{8C77D700-0FC9-4B12-B5A0-FBB1423AA406}" type="pres">
      <dgm:prSet presAssocID="{098B51A7-483A-4518-9B87-DE5A90B3098B}" presName="sibTrans" presStyleCnt="0"/>
      <dgm:spPr/>
    </dgm:pt>
    <dgm:pt modelId="{0ADB816F-49C7-4F22-BC12-0DA2538112A2}" type="pres">
      <dgm:prSet presAssocID="{8170CC1F-384B-4557-B889-3912BBD7F22A}" presName="compNode" presStyleCnt="0"/>
      <dgm:spPr/>
    </dgm:pt>
    <dgm:pt modelId="{EDE53CD7-6E4A-4C13-BAA7-1EA5C0C1BD26}" type="pres">
      <dgm:prSet presAssocID="{8170CC1F-384B-4557-B889-3912BBD7F22A}" presName="iconBgRect" presStyleLbl="bgShp" presStyleIdx="2" presStyleCnt="5"/>
      <dgm:spPr/>
    </dgm:pt>
    <dgm:pt modelId="{4C650800-69F5-478F-A3C4-F1D894E18E79}" type="pres">
      <dgm:prSet presAssocID="{8170CC1F-384B-4557-B889-3912BBD7F22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5F0DB70-35BE-436F-81CC-73F60B3B3ABE}" type="pres">
      <dgm:prSet presAssocID="{8170CC1F-384B-4557-B889-3912BBD7F22A}" presName="spaceRect" presStyleCnt="0"/>
      <dgm:spPr/>
    </dgm:pt>
    <dgm:pt modelId="{EEA73AFA-CD71-4E79-98C2-C83D077B261B}" type="pres">
      <dgm:prSet presAssocID="{8170CC1F-384B-4557-B889-3912BBD7F22A}" presName="textRect" presStyleLbl="revTx" presStyleIdx="2" presStyleCnt="5">
        <dgm:presLayoutVars>
          <dgm:chMax val="1"/>
          <dgm:chPref val="1"/>
        </dgm:presLayoutVars>
      </dgm:prSet>
      <dgm:spPr/>
    </dgm:pt>
    <dgm:pt modelId="{4770DC8A-AAAD-4381-A0CA-0AB50FEC6364}" type="pres">
      <dgm:prSet presAssocID="{F6F11C0C-0307-498D-80E8-ACD774392477}" presName="sibTrans" presStyleCnt="0"/>
      <dgm:spPr/>
    </dgm:pt>
    <dgm:pt modelId="{C79C8EE3-4113-47BE-A25F-12056F7E45AF}" type="pres">
      <dgm:prSet presAssocID="{D601E9EA-8A61-461A-B085-DF28E495989F}" presName="compNode" presStyleCnt="0"/>
      <dgm:spPr/>
    </dgm:pt>
    <dgm:pt modelId="{A09D0D89-E059-41D6-A234-D926883AA01C}" type="pres">
      <dgm:prSet presAssocID="{D601E9EA-8A61-461A-B085-DF28E495989F}" presName="iconBgRect" presStyleLbl="bgShp" presStyleIdx="3" presStyleCnt="5"/>
      <dgm:spPr/>
    </dgm:pt>
    <dgm:pt modelId="{E37E143B-1170-48AA-AA36-8A959A9606CA}" type="pres">
      <dgm:prSet presAssocID="{D601E9EA-8A61-461A-B085-DF28E495989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73485874-6BF9-4BA6-A93E-C4E7D8590F32}" type="pres">
      <dgm:prSet presAssocID="{D601E9EA-8A61-461A-B085-DF28E495989F}" presName="spaceRect" presStyleCnt="0"/>
      <dgm:spPr/>
    </dgm:pt>
    <dgm:pt modelId="{2105D339-1FF7-4AB3-A44D-7AD7931E1813}" type="pres">
      <dgm:prSet presAssocID="{D601E9EA-8A61-461A-B085-DF28E495989F}" presName="textRect" presStyleLbl="revTx" presStyleIdx="3" presStyleCnt="5">
        <dgm:presLayoutVars>
          <dgm:chMax val="1"/>
          <dgm:chPref val="1"/>
        </dgm:presLayoutVars>
      </dgm:prSet>
      <dgm:spPr/>
    </dgm:pt>
    <dgm:pt modelId="{5A22AAB4-AF82-4452-89F3-083F87AA9DBC}" type="pres">
      <dgm:prSet presAssocID="{81C9DE8F-8E7B-46B7-A02B-67ED411C4DFF}" presName="sibTrans" presStyleCnt="0"/>
      <dgm:spPr/>
    </dgm:pt>
    <dgm:pt modelId="{67EE9C8E-9AF3-43A8-8D14-925A333DC40E}" type="pres">
      <dgm:prSet presAssocID="{E34C065D-7433-4F21-98D3-F65458404325}" presName="compNode" presStyleCnt="0"/>
      <dgm:spPr/>
    </dgm:pt>
    <dgm:pt modelId="{0503EEB3-7666-4F5B-B7B4-D14285E43215}" type="pres">
      <dgm:prSet presAssocID="{E34C065D-7433-4F21-98D3-F65458404325}" presName="iconBgRect" presStyleLbl="bgShp" presStyleIdx="4" presStyleCnt="5"/>
      <dgm:spPr/>
    </dgm:pt>
    <dgm:pt modelId="{7626C95A-62BA-4879-9601-D4CD9E42D459}" type="pres">
      <dgm:prSet presAssocID="{E34C065D-7433-4F21-98D3-F654584043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B550BFA1-ED50-4C91-9EEF-9A5CCE166652}" type="pres">
      <dgm:prSet presAssocID="{E34C065D-7433-4F21-98D3-F65458404325}" presName="spaceRect" presStyleCnt="0"/>
      <dgm:spPr/>
    </dgm:pt>
    <dgm:pt modelId="{6D3B57D6-D13F-4E82-9926-7CC5507D6A89}" type="pres">
      <dgm:prSet presAssocID="{E34C065D-7433-4F21-98D3-F65458404325}" presName="textRect" presStyleLbl="revTx" presStyleIdx="4" presStyleCnt="5">
        <dgm:presLayoutVars>
          <dgm:chMax val="1"/>
          <dgm:chPref val="1"/>
        </dgm:presLayoutVars>
      </dgm:prSet>
      <dgm:spPr/>
    </dgm:pt>
  </dgm:ptLst>
  <dgm:cxnLst>
    <dgm:cxn modelId="{64046E07-9A16-4536-B30D-E0A8DFC1004D}" type="presOf" srcId="{133191A0-3B53-4FA2-8D8D-DF1B28524DCF}" destId="{C4D5DAE4-F0DF-4C5B-A17D-0E1422C0280D}" srcOrd="0" destOrd="0" presId="urn:microsoft.com/office/officeart/2018/5/layout/IconCircleLabelList"/>
    <dgm:cxn modelId="{2CDD7B24-2399-4610-94C2-CABE8327E41C}" type="presOf" srcId="{8170CC1F-384B-4557-B889-3912BBD7F22A}" destId="{EEA73AFA-CD71-4E79-98C2-C83D077B261B}" srcOrd="0" destOrd="0" presId="urn:microsoft.com/office/officeart/2018/5/layout/IconCircleLabelList"/>
    <dgm:cxn modelId="{64AF0042-4DFB-4ABA-A732-930493C24FF3}" type="presOf" srcId="{58F0D3E3-C8D2-4A2E-9721-99E8C63827BD}" destId="{2AA5C0CE-3B8E-4DC5-BB36-0220597242D4}" srcOrd="0" destOrd="0" presId="urn:microsoft.com/office/officeart/2018/5/layout/IconCircleLabelList"/>
    <dgm:cxn modelId="{DD7B9E48-B985-41D4-A331-C97C4A76BE17}" type="presOf" srcId="{6A8BB8BB-8E17-4D65-AC7E-B7CBDDA315F6}" destId="{215CD8BA-4CFF-4E18-83EE-AF65673BA979}" srcOrd="0" destOrd="0" presId="urn:microsoft.com/office/officeart/2018/5/layout/IconCircleLabelList"/>
    <dgm:cxn modelId="{272E667C-3BE4-440C-AC8E-EAA5CD796217}" srcId="{58F0D3E3-C8D2-4A2E-9721-99E8C63827BD}" destId="{8170CC1F-384B-4557-B889-3912BBD7F22A}" srcOrd="2" destOrd="0" parTransId="{E6484199-730B-4730-9BE3-A8471BAF03DE}" sibTransId="{F6F11C0C-0307-498D-80E8-ACD774392477}"/>
    <dgm:cxn modelId="{D2F49A7C-714F-4AD1-A031-9B257E3A313F}" srcId="{58F0D3E3-C8D2-4A2E-9721-99E8C63827BD}" destId="{E34C065D-7433-4F21-98D3-F65458404325}" srcOrd="4" destOrd="0" parTransId="{52880835-F4B1-468C-A3E8-A0D6FD0E8EA0}" sibTransId="{80D732FC-2179-49EF-A99B-F797E0ABABDF}"/>
    <dgm:cxn modelId="{CC5F5C7D-9549-4B8F-A005-70D6A6367561}" srcId="{58F0D3E3-C8D2-4A2E-9721-99E8C63827BD}" destId="{133191A0-3B53-4FA2-8D8D-DF1B28524DCF}" srcOrd="0" destOrd="0" parTransId="{58F1A0CD-2668-47CC-ADC1-B2E0120D10E2}" sibTransId="{F3033B46-C769-41B9-9DE9-D879710AABE1}"/>
    <dgm:cxn modelId="{C77625B8-E99A-4A33-BE0E-2627F12A9CDB}" type="presOf" srcId="{D601E9EA-8A61-461A-B085-DF28E495989F}" destId="{2105D339-1FF7-4AB3-A44D-7AD7931E1813}" srcOrd="0" destOrd="0" presId="urn:microsoft.com/office/officeart/2018/5/layout/IconCircleLabelList"/>
    <dgm:cxn modelId="{33F448C1-5DCC-4EFF-95B5-74B195E4AB5F}" srcId="{58F0D3E3-C8D2-4A2E-9721-99E8C63827BD}" destId="{6A8BB8BB-8E17-4D65-AC7E-B7CBDDA315F6}" srcOrd="1" destOrd="0" parTransId="{FB2DFFD4-1E97-4F04-9445-1E364A1A1EB0}" sibTransId="{098B51A7-483A-4518-9B87-DE5A90B3098B}"/>
    <dgm:cxn modelId="{C16AF3DF-9F53-435B-AA47-485D25FA875A}" srcId="{58F0D3E3-C8D2-4A2E-9721-99E8C63827BD}" destId="{D601E9EA-8A61-461A-B085-DF28E495989F}" srcOrd="3" destOrd="0" parTransId="{E6977D49-753A-4EED-A7D1-589CD739C8FA}" sibTransId="{81C9DE8F-8E7B-46B7-A02B-67ED411C4DFF}"/>
    <dgm:cxn modelId="{12F4FCF9-2BA9-45AD-9F29-8093A227B330}" type="presOf" srcId="{E34C065D-7433-4F21-98D3-F65458404325}" destId="{6D3B57D6-D13F-4E82-9926-7CC5507D6A89}" srcOrd="0" destOrd="0" presId="urn:microsoft.com/office/officeart/2018/5/layout/IconCircleLabelList"/>
    <dgm:cxn modelId="{B285D935-FDA5-4956-8E60-5A70DC7C79F0}" type="presParOf" srcId="{2AA5C0CE-3B8E-4DC5-BB36-0220597242D4}" destId="{A457AC5D-137C-4224-8DE9-FA3D8E0DBCB6}" srcOrd="0" destOrd="0" presId="urn:microsoft.com/office/officeart/2018/5/layout/IconCircleLabelList"/>
    <dgm:cxn modelId="{E8FDB386-920B-4622-BC56-E0947A3BEA2A}" type="presParOf" srcId="{A457AC5D-137C-4224-8DE9-FA3D8E0DBCB6}" destId="{D1A8738B-493D-4723-8E1F-C2957D670197}" srcOrd="0" destOrd="0" presId="urn:microsoft.com/office/officeart/2018/5/layout/IconCircleLabelList"/>
    <dgm:cxn modelId="{4FEFAD5F-110F-4E98-B095-110DF3C0266E}" type="presParOf" srcId="{A457AC5D-137C-4224-8DE9-FA3D8E0DBCB6}" destId="{454C4842-3576-4111-AD98-D4D2A4C95BF9}" srcOrd="1" destOrd="0" presId="urn:microsoft.com/office/officeart/2018/5/layout/IconCircleLabelList"/>
    <dgm:cxn modelId="{92921BBB-2F65-4C46-BAFF-D66A9254E54D}" type="presParOf" srcId="{A457AC5D-137C-4224-8DE9-FA3D8E0DBCB6}" destId="{8504166E-3B07-4FE2-8C73-D7E9FDDC6175}" srcOrd="2" destOrd="0" presId="urn:microsoft.com/office/officeart/2018/5/layout/IconCircleLabelList"/>
    <dgm:cxn modelId="{8C3A42DD-4276-4134-AFDD-5B075F59FB08}" type="presParOf" srcId="{A457AC5D-137C-4224-8DE9-FA3D8E0DBCB6}" destId="{C4D5DAE4-F0DF-4C5B-A17D-0E1422C0280D}" srcOrd="3" destOrd="0" presId="urn:microsoft.com/office/officeart/2018/5/layout/IconCircleLabelList"/>
    <dgm:cxn modelId="{E97CF0C0-5189-4B0F-98C1-DD60C77EBFB9}" type="presParOf" srcId="{2AA5C0CE-3B8E-4DC5-BB36-0220597242D4}" destId="{92B9AB93-49AF-4F97-9C2C-75F360543907}" srcOrd="1" destOrd="0" presId="urn:microsoft.com/office/officeart/2018/5/layout/IconCircleLabelList"/>
    <dgm:cxn modelId="{F7A4844D-31AE-4F3F-B3A5-E64971F50544}" type="presParOf" srcId="{2AA5C0CE-3B8E-4DC5-BB36-0220597242D4}" destId="{C8805193-C230-4FAF-BCCB-DAC61EB8E21B}" srcOrd="2" destOrd="0" presId="urn:microsoft.com/office/officeart/2018/5/layout/IconCircleLabelList"/>
    <dgm:cxn modelId="{C7B1D170-D455-4701-A219-C37D9D069CCA}" type="presParOf" srcId="{C8805193-C230-4FAF-BCCB-DAC61EB8E21B}" destId="{20897712-EB0C-419A-8FAD-FFE97FAEFBBB}" srcOrd="0" destOrd="0" presId="urn:microsoft.com/office/officeart/2018/5/layout/IconCircleLabelList"/>
    <dgm:cxn modelId="{C146F5AB-3BB1-4663-847F-516C40B58983}" type="presParOf" srcId="{C8805193-C230-4FAF-BCCB-DAC61EB8E21B}" destId="{70C1898E-5A2E-4259-ABA1-5F814C9C80B0}" srcOrd="1" destOrd="0" presId="urn:microsoft.com/office/officeart/2018/5/layout/IconCircleLabelList"/>
    <dgm:cxn modelId="{1AC9F2C8-112E-418C-839D-4AC6A3C87A31}" type="presParOf" srcId="{C8805193-C230-4FAF-BCCB-DAC61EB8E21B}" destId="{1F576BFD-7960-42F6-996C-03B6DCB1820B}" srcOrd="2" destOrd="0" presId="urn:microsoft.com/office/officeart/2018/5/layout/IconCircleLabelList"/>
    <dgm:cxn modelId="{F7ED25A2-32E2-45B4-9F7E-0E56961BF2D1}" type="presParOf" srcId="{C8805193-C230-4FAF-BCCB-DAC61EB8E21B}" destId="{215CD8BA-4CFF-4E18-83EE-AF65673BA979}" srcOrd="3" destOrd="0" presId="urn:microsoft.com/office/officeart/2018/5/layout/IconCircleLabelList"/>
    <dgm:cxn modelId="{73943815-B280-450A-AB88-D79F202E3B85}" type="presParOf" srcId="{2AA5C0CE-3B8E-4DC5-BB36-0220597242D4}" destId="{8C77D700-0FC9-4B12-B5A0-FBB1423AA406}" srcOrd="3" destOrd="0" presId="urn:microsoft.com/office/officeart/2018/5/layout/IconCircleLabelList"/>
    <dgm:cxn modelId="{1D8382E8-1A33-400F-9962-5E6D88D1A68A}" type="presParOf" srcId="{2AA5C0CE-3B8E-4DC5-BB36-0220597242D4}" destId="{0ADB816F-49C7-4F22-BC12-0DA2538112A2}" srcOrd="4" destOrd="0" presId="urn:microsoft.com/office/officeart/2018/5/layout/IconCircleLabelList"/>
    <dgm:cxn modelId="{FEC4AF36-4B34-42D4-927A-E72B1439BA47}" type="presParOf" srcId="{0ADB816F-49C7-4F22-BC12-0DA2538112A2}" destId="{EDE53CD7-6E4A-4C13-BAA7-1EA5C0C1BD26}" srcOrd="0" destOrd="0" presId="urn:microsoft.com/office/officeart/2018/5/layout/IconCircleLabelList"/>
    <dgm:cxn modelId="{118F5F8D-4F93-461B-84B1-6D2B7E360757}" type="presParOf" srcId="{0ADB816F-49C7-4F22-BC12-0DA2538112A2}" destId="{4C650800-69F5-478F-A3C4-F1D894E18E79}" srcOrd="1" destOrd="0" presId="urn:microsoft.com/office/officeart/2018/5/layout/IconCircleLabelList"/>
    <dgm:cxn modelId="{CA4102D1-4390-4F68-8346-325CA075965F}" type="presParOf" srcId="{0ADB816F-49C7-4F22-BC12-0DA2538112A2}" destId="{F5F0DB70-35BE-436F-81CC-73F60B3B3ABE}" srcOrd="2" destOrd="0" presId="urn:microsoft.com/office/officeart/2018/5/layout/IconCircleLabelList"/>
    <dgm:cxn modelId="{330A9879-DCD5-4299-A50C-AA0206F3EBE3}" type="presParOf" srcId="{0ADB816F-49C7-4F22-BC12-0DA2538112A2}" destId="{EEA73AFA-CD71-4E79-98C2-C83D077B261B}" srcOrd="3" destOrd="0" presId="urn:microsoft.com/office/officeart/2018/5/layout/IconCircleLabelList"/>
    <dgm:cxn modelId="{C984F319-0A63-4F2D-A87F-43846A19157D}" type="presParOf" srcId="{2AA5C0CE-3B8E-4DC5-BB36-0220597242D4}" destId="{4770DC8A-AAAD-4381-A0CA-0AB50FEC6364}" srcOrd="5" destOrd="0" presId="urn:microsoft.com/office/officeart/2018/5/layout/IconCircleLabelList"/>
    <dgm:cxn modelId="{9E82EFAE-8E04-45F8-BAA3-352D09D14957}" type="presParOf" srcId="{2AA5C0CE-3B8E-4DC5-BB36-0220597242D4}" destId="{C79C8EE3-4113-47BE-A25F-12056F7E45AF}" srcOrd="6" destOrd="0" presId="urn:microsoft.com/office/officeart/2018/5/layout/IconCircleLabelList"/>
    <dgm:cxn modelId="{11FFC58F-D2FD-4F9D-905B-F61C261CFB44}" type="presParOf" srcId="{C79C8EE3-4113-47BE-A25F-12056F7E45AF}" destId="{A09D0D89-E059-41D6-A234-D926883AA01C}" srcOrd="0" destOrd="0" presId="urn:microsoft.com/office/officeart/2018/5/layout/IconCircleLabelList"/>
    <dgm:cxn modelId="{F3FA0CE0-7E5D-4259-9D01-58DB5E93C17E}" type="presParOf" srcId="{C79C8EE3-4113-47BE-A25F-12056F7E45AF}" destId="{E37E143B-1170-48AA-AA36-8A959A9606CA}" srcOrd="1" destOrd="0" presId="urn:microsoft.com/office/officeart/2018/5/layout/IconCircleLabelList"/>
    <dgm:cxn modelId="{83E4AAA3-D959-47DE-B368-255EF6C3EA47}" type="presParOf" srcId="{C79C8EE3-4113-47BE-A25F-12056F7E45AF}" destId="{73485874-6BF9-4BA6-A93E-C4E7D8590F32}" srcOrd="2" destOrd="0" presId="urn:microsoft.com/office/officeart/2018/5/layout/IconCircleLabelList"/>
    <dgm:cxn modelId="{027566E4-1491-4046-B474-5E5AF1A25FAE}" type="presParOf" srcId="{C79C8EE3-4113-47BE-A25F-12056F7E45AF}" destId="{2105D339-1FF7-4AB3-A44D-7AD7931E1813}" srcOrd="3" destOrd="0" presId="urn:microsoft.com/office/officeart/2018/5/layout/IconCircleLabelList"/>
    <dgm:cxn modelId="{E67B199E-F736-4CB0-BE7B-45D7D6E904EA}" type="presParOf" srcId="{2AA5C0CE-3B8E-4DC5-BB36-0220597242D4}" destId="{5A22AAB4-AF82-4452-89F3-083F87AA9DBC}" srcOrd="7" destOrd="0" presId="urn:microsoft.com/office/officeart/2018/5/layout/IconCircleLabelList"/>
    <dgm:cxn modelId="{EA15AEB3-780E-4EAA-8C2B-D6B85E01ACFA}" type="presParOf" srcId="{2AA5C0CE-3B8E-4DC5-BB36-0220597242D4}" destId="{67EE9C8E-9AF3-43A8-8D14-925A333DC40E}" srcOrd="8" destOrd="0" presId="urn:microsoft.com/office/officeart/2018/5/layout/IconCircleLabelList"/>
    <dgm:cxn modelId="{6EC28B10-E69D-4496-936A-A9ECEB1886F0}" type="presParOf" srcId="{67EE9C8E-9AF3-43A8-8D14-925A333DC40E}" destId="{0503EEB3-7666-4F5B-B7B4-D14285E43215}" srcOrd="0" destOrd="0" presId="urn:microsoft.com/office/officeart/2018/5/layout/IconCircleLabelList"/>
    <dgm:cxn modelId="{1CD3E2FD-5EB0-4C0B-A1A3-D702BC186EC9}" type="presParOf" srcId="{67EE9C8E-9AF3-43A8-8D14-925A333DC40E}" destId="{7626C95A-62BA-4879-9601-D4CD9E42D459}" srcOrd="1" destOrd="0" presId="urn:microsoft.com/office/officeart/2018/5/layout/IconCircleLabelList"/>
    <dgm:cxn modelId="{8FC8B534-2602-4F2C-B80A-A8C50BFC24EA}" type="presParOf" srcId="{67EE9C8E-9AF3-43A8-8D14-925A333DC40E}" destId="{B550BFA1-ED50-4C91-9EEF-9A5CCE166652}" srcOrd="2" destOrd="0" presId="urn:microsoft.com/office/officeart/2018/5/layout/IconCircleLabelList"/>
    <dgm:cxn modelId="{C61C8DE6-CF9F-470C-9F2A-C54295BF056C}" type="presParOf" srcId="{67EE9C8E-9AF3-43A8-8D14-925A333DC40E}" destId="{6D3B57D6-D13F-4E82-9926-7CC5507D6A8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8523A-2F19-4AEB-AA19-ED3385A59099}"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A9D808F2-31B6-4C51-9D05-884A3E4B6FFF}">
      <dgm:prSet/>
      <dgm:spPr/>
      <dgm:t>
        <a:bodyPr/>
        <a:lstStyle/>
        <a:p>
          <a:r>
            <a:rPr lang="en-US"/>
            <a:t>What is?</a:t>
          </a:r>
        </a:p>
      </dgm:t>
    </dgm:pt>
    <dgm:pt modelId="{C0426840-E1CB-49FA-BCC2-C3DBB42DC938}" type="parTrans" cxnId="{4F6D0022-B272-4892-977D-77ACA1F82EBA}">
      <dgm:prSet/>
      <dgm:spPr/>
      <dgm:t>
        <a:bodyPr/>
        <a:lstStyle/>
        <a:p>
          <a:endParaRPr lang="en-US"/>
        </a:p>
      </dgm:t>
    </dgm:pt>
    <dgm:pt modelId="{1731A5B2-7686-48A7-B907-AC36A317EBF9}" type="sibTrans" cxnId="{4F6D0022-B272-4892-977D-77ACA1F82EBA}">
      <dgm:prSet/>
      <dgm:spPr/>
      <dgm:t>
        <a:bodyPr/>
        <a:lstStyle/>
        <a:p>
          <a:endParaRPr lang="en-US"/>
        </a:p>
      </dgm:t>
    </dgm:pt>
    <dgm:pt modelId="{E7F8586F-F16C-41F7-AD44-F36DC2AD3203}">
      <dgm:prSet/>
      <dgm:spPr/>
      <dgm:t>
        <a:bodyPr/>
        <a:lstStyle/>
        <a:p>
          <a:r>
            <a:rPr lang="en-US"/>
            <a:t>What works?</a:t>
          </a:r>
        </a:p>
      </dgm:t>
    </dgm:pt>
    <dgm:pt modelId="{31943DE6-A02F-496B-932A-73C5E15D1511}" type="parTrans" cxnId="{58DCC308-5E4F-44CE-81D6-2E8E790342F6}">
      <dgm:prSet/>
      <dgm:spPr/>
      <dgm:t>
        <a:bodyPr/>
        <a:lstStyle/>
        <a:p>
          <a:endParaRPr lang="en-US"/>
        </a:p>
      </dgm:t>
    </dgm:pt>
    <dgm:pt modelId="{6D989A11-8DE4-41C5-9CF0-0EDCBE0A98C5}" type="sibTrans" cxnId="{58DCC308-5E4F-44CE-81D6-2E8E790342F6}">
      <dgm:prSet/>
      <dgm:spPr/>
      <dgm:t>
        <a:bodyPr/>
        <a:lstStyle/>
        <a:p>
          <a:endParaRPr lang="en-US"/>
        </a:p>
      </dgm:t>
    </dgm:pt>
    <dgm:pt modelId="{563FB410-90BF-433D-8AA4-B7FB0994E9D0}">
      <dgm:prSet/>
      <dgm:spPr/>
      <dgm:t>
        <a:bodyPr/>
        <a:lstStyle/>
        <a:p>
          <a:r>
            <a:rPr lang="en-US"/>
            <a:t>What could be?</a:t>
          </a:r>
        </a:p>
      </dgm:t>
    </dgm:pt>
    <dgm:pt modelId="{457473BC-F116-423B-902C-5A89DFDF8F86}" type="parTrans" cxnId="{9DF2B5B9-EEB2-4741-A82A-BC87F80EB7F4}">
      <dgm:prSet/>
      <dgm:spPr/>
      <dgm:t>
        <a:bodyPr/>
        <a:lstStyle/>
        <a:p>
          <a:endParaRPr lang="en-US"/>
        </a:p>
      </dgm:t>
    </dgm:pt>
    <dgm:pt modelId="{8FCE9982-C722-49BC-8105-94CDE702C95E}" type="sibTrans" cxnId="{9DF2B5B9-EEB2-4741-A82A-BC87F80EB7F4}">
      <dgm:prSet/>
      <dgm:spPr/>
      <dgm:t>
        <a:bodyPr/>
        <a:lstStyle/>
        <a:p>
          <a:endParaRPr lang="en-US"/>
        </a:p>
      </dgm:t>
    </dgm:pt>
    <dgm:pt modelId="{38F39029-1DF1-4159-8FB7-1675A624F092}">
      <dgm:prSet/>
      <dgm:spPr/>
      <dgm:t>
        <a:bodyPr/>
        <a:lstStyle/>
        <a:p>
          <a:r>
            <a:rPr lang="en-US"/>
            <a:t>What new theories may emerge?</a:t>
          </a:r>
        </a:p>
      </dgm:t>
    </dgm:pt>
    <dgm:pt modelId="{7FF00738-F304-45AA-A27A-C2D193C1979E}" type="parTrans" cxnId="{4DB784B1-AA51-4071-9CFF-66A20C424ACE}">
      <dgm:prSet/>
      <dgm:spPr/>
      <dgm:t>
        <a:bodyPr/>
        <a:lstStyle/>
        <a:p>
          <a:endParaRPr lang="en-US"/>
        </a:p>
      </dgm:t>
    </dgm:pt>
    <dgm:pt modelId="{7C469BC5-2C2F-4000-A38B-D0652B3D15AB}" type="sibTrans" cxnId="{4DB784B1-AA51-4071-9CFF-66A20C424ACE}">
      <dgm:prSet/>
      <dgm:spPr/>
      <dgm:t>
        <a:bodyPr/>
        <a:lstStyle/>
        <a:p>
          <a:endParaRPr lang="en-US"/>
        </a:p>
      </dgm:t>
    </dgm:pt>
    <dgm:pt modelId="{540B89EC-19E1-4D9B-93BD-BC207CB6BF9A}" type="pres">
      <dgm:prSet presAssocID="{28F8523A-2F19-4AEB-AA19-ED3385A59099}" presName="matrix" presStyleCnt="0">
        <dgm:presLayoutVars>
          <dgm:chMax val="1"/>
          <dgm:dir/>
          <dgm:resizeHandles val="exact"/>
        </dgm:presLayoutVars>
      </dgm:prSet>
      <dgm:spPr/>
    </dgm:pt>
    <dgm:pt modelId="{D56E47D0-5B14-44FF-BCE7-F0C8EE028C81}" type="pres">
      <dgm:prSet presAssocID="{28F8523A-2F19-4AEB-AA19-ED3385A59099}" presName="diamond" presStyleLbl="bgShp" presStyleIdx="0" presStyleCnt="1"/>
      <dgm:spPr/>
    </dgm:pt>
    <dgm:pt modelId="{37043959-56CB-42C5-99A2-DCDFEAE3681A}" type="pres">
      <dgm:prSet presAssocID="{28F8523A-2F19-4AEB-AA19-ED3385A59099}" presName="quad1" presStyleLbl="node1" presStyleIdx="0" presStyleCnt="4">
        <dgm:presLayoutVars>
          <dgm:chMax val="0"/>
          <dgm:chPref val="0"/>
          <dgm:bulletEnabled val="1"/>
        </dgm:presLayoutVars>
      </dgm:prSet>
      <dgm:spPr/>
    </dgm:pt>
    <dgm:pt modelId="{532392C0-C929-403A-972F-6FE05E3E4629}" type="pres">
      <dgm:prSet presAssocID="{28F8523A-2F19-4AEB-AA19-ED3385A59099}" presName="quad2" presStyleLbl="node1" presStyleIdx="1" presStyleCnt="4">
        <dgm:presLayoutVars>
          <dgm:chMax val="0"/>
          <dgm:chPref val="0"/>
          <dgm:bulletEnabled val="1"/>
        </dgm:presLayoutVars>
      </dgm:prSet>
      <dgm:spPr/>
    </dgm:pt>
    <dgm:pt modelId="{C3C430D8-8046-4F2C-A47E-7B91D497EC28}" type="pres">
      <dgm:prSet presAssocID="{28F8523A-2F19-4AEB-AA19-ED3385A59099}" presName="quad3" presStyleLbl="node1" presStyleIdx="2" presStyleCnt="4">
        <dgm:presLayoutVars>
          <dgm:chMax val="0"/>
          <dgm:chPref val="0"/>
          <dgm:bulletEnabled val="1"/>
        </dgm:presLayoutVars>
      </dgm:prSet>
      <dgm:spPr/>
    </dgm:pt>
    <dgm:pt modelId="{0FF9A54C-4B1E-4FD6-B98E-D968D7562FCC}" type="pres">
      <dgm:prSet presAssocID="{28F8523A-2F19-4AEB-AA19-ED3385A59099}" presName="quad4" presStyleLbl="node1" presStyleIdx="3" presStyleCnt="4">
        <dgm:presLayoutVars>
          <dgm:chMax val="0"/>
          <dgm:chPref val="0"/>
          <dgm:bulletEnabled val="1"/>
        </dgm:presLayoutVars>
      </dgm:prSet>
      <dgm:spPr/>
    </dgm:pt>
  </dgm:ptLst>
  <dgm:cxnLst>
    <dgm:cxn modelId="{58DCC308-5E4F-44CE-81D6-2E8E790342F6}" srcId="{28F8523A-2F19-4AEB-AA19-ED3385A59099}" destId="{E7F8586F-F16C-41F7-AD44-F36DC2AD3203}" srcOrd="1" destOrd="0" parTransId="{31943DE6-A02F-496B-932A-73C5E15D1511}" sibTransId="{6D989A11-8DE4-41C5-9CF0-0EDCBE0A98C5}"/>
    <dgm:cxn modelId="{4F6D0022-B272-4892-977D-77ACA1F82EBA}" srcId="{28F8523A-2F19-4AEB-AA19-ED3385A59099}" destId="{A9D808F2-31B6-4C51-9D05-884A3E4B6FFF}" srcOrd="0" destOrd="0" parTransId="{C0426840-E1CB-49FA-BCC2-C3DBB42DC938}" sibTransId="{1731A5B2-7686-48A7-B907-AC36A317EBF9}"/>
    <dgm:cxn modelId="{1AAB2B46-D133-4AF6-AE40-A1B2AFD9BF9F}" type="presOf" srcId="{A9D808F2-31B6-4C51-9D05-884A3E4B6FFF}" destId="{37043959-56CB-42C5-99A2-DCDFEAE3681A}" srcOrd="0" destOrd="0" presId="urn:microsoft.com/office/officeart/2005/8/layout/matrix3"/>
    <dgm:cxn modelId="{0544677A-DE15-4128-B42E-917E6E25CAF0}" type="presOf" srcId="{28F8523A-2F19-4AEB-AA19-ED3385A59099}" destId="{540B89EC-19E1-4D9B-93BD-BC207CB6BF9A}" srcOrd="0" destOrd="0" presId="urn:microsoft.com/office/officeart/2005/8/layout/matrix3"/>
    <dgm:cxn modelId="{4DB784B1-AA51-4071-9CFF-66A20C424ACE}" srcId="{28F8523A-2F19-4AEB-AA19-ED3385A59099}" destId="{38F39029-1DF1-4159-8FB7-1675A624F092}" srcOrd="3" destOrd="0" parTransId="{7FF00738-F304-45AA-A27A-C2D193C1979E}" sibTransId="{7C469BC5-2C2F-4000-A38B-D0652B3D15AB}"/>
    <dgm:cxn modelId="{9DF2B5B9-EEB2-4741-A82A-BC87F80EB7F4}" srcId="{28F8523A-2F19-4AEB-AA19-ED3385A59099}" destId="{563FB410-90BF-433D-8AA4-B7FB0994E9D0}" srcOrd="2" destOrd="0" parTransId="{457473BC-F116-423B-902C-5A89DFDF8F86}" sibTransId="{8FCE9982-C722-49BC-8105-94CDE702C95E}"/>
    <dgm:cxn modelId="{341620C0-86E0-4BD3-A6EB-B9FE90150C79}" type="presOf" srcId="{E7F8586F-F16C-41F7-AD44-F36DC2AD3203}" destId="{532392C0-C929-403A-972F-6FE05E3E4629}" srcOrd="0" destOrd="0" presId="urn:microsoft.com/office/officeart/2005/8/layout/matrix3"/>
    <dgm:cxn modelId="{548137D1-68DC-45CA-8E06-44A2715E6B8B}" type="presOf" srcId="{38F39029-1DF1-4159-8FB7-1675A624F092}" destId="{0FF9A54C-4B1E-4FD6-B98E-D968D7562FCC}" srcOrd="0" destOrd="0" presId="urn:microsoft.com/office/officeart/2005/8/layout/matrix3"/>
    <dgm:cxn modelId="{1F3459F5-AE85-4632-9476-9E0B4EB93E8B}" type="presOf" srcId="{563FB410-90BF-433D-8AA4-B7FB0994E9D0}" destId="{C3C430D8-8046-4F2C-A47E-7B91D497EC28}" srcOrd="0" destOrd="0" presId="urn:microsoft.com/office/officeart/2005/8/layout/matrix3"/>
    <dgm:cxn modelId="{A3A5985F-337E-4ED2-B503-1311C0CEFEBC}" type="presParOf" srcId="{540B89EC-19E1-4D9B-93BD-BC207CB6BF9A}" destId="{D56E47D0-5B14-44FF-BCE7-F0C8EE028C81}" srcOrd="0" destOrd="0" presId="urn:microsoft.com/office/officeart/2005/8/layout/matrix3"/>
    <dgm:cxn modelId="{64D5C3B6-3B0C-4070-B1C2-BA63491F7B29}" type="presParOf" srcId="{540B89EC-19E1-4D9B-93BD-BC207CB6BF9A}" destId="{37043959-56CB-42C5-99A2-DCDFEAE3681A}" srcOrd="1" destOrd="0" presId="urn:microsoft.com/office/officeart/2005/8/layout/matrix3"/>
    <dgm:cxn modelId="{D5602051-791A-4141-BBBA-05451F1DD146}" type="presParOf" srcId="{540B89EC-19E1-4D9B-93BD-BC207CB6BF9A}" destId="{532392C0-C929-403A-972F-6FE05E3E4629}" srcOrd="2" destOrd="0" presId="urn:microsoft.com/office/officeart/2005/8/layout/matrix3"/>
    <dgm:cxn modelId="{3D64A048-DD19-4356-8199-CE7F1CAB86E7}" type="presParOf" srcId="{540B89EC-19E1-4D9B-93BD-BC207CB6BF9A}" destId="{C3C430D8-8046-4F2C-A47E-7B91D497EC28}" srcOrd="3" destOrd="0" presId="urn:microsoft.com/office/officeart/2005/8/layout/matrix3"/>
    <dgm:cxn modelId="{83FF9FF5-0C48-4D4A-BD18-CB898AE2350C}" type="presParOf" srcId="{540B89EC-19E1-4D9B-93BD-BC207CB6BF9A}" destId="{0FF9A54C-4B1E-4FD6-B98E-D968D7562FC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8738B-493D-4723-8E1F-C2957D670197}">
      <dsp:nvSpPr>
        <dsp:cNvPr id="0" name=""/>
        <dsp:cNvSpPr/>
      </dsp:nvSpPr>
      <dsp:spPr>
        <a:xfrm>
          <a:off x="347383" y="758277"/>
          <a:ext cx="1084060" cy="10840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C4842-3576-4111-AD98-D4D2A4C95BF9}">
      <dsp:nvSpPr>
        <dsp:cNvPr id="0" name=""/>
        <dsp:cNvSpPr/>
      </dsp:nvSpPr>
      <dsp:spPr>
        <a:xfrm>
          <a:off x="578412" y="989306"/>
          <a:ext cx="622001" cy="622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5DAE4-F0DF-4C5B-A17D-0E1422C0280D}">
      <dsp:nvSpPr>
        <dsp:cNvPr id="0" name=""/>
        <dsp:cNvSpPr/>
      </dsp:nvSpPr>
      <dsp:spPr>
        <a:xfrm>
          <a:off x="839" y="2179996"/>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GB" sz="1900" b="1" kern="1200"/>
            <a:t>Creativity and Criticality	</a:t>
          </a:r>
          <a:endParaRPr lang="en-US" sz="1900" kern="1200"/>
        </a:p>
      </dsp:txBody>
      <dsp:txXfrm>
        <a:off x="839" y="2179996"/>
        <a:ext cx="1777148" cy="710859"/>
      </dsp:txXfrm>
    </dsp:sp>
    <dsp:sp modelId="{20897712-EB0C-419A-8FAD-FFE97FAEFBBB}">
      <dsp:nvSpPr>
        <dsp:cNvPr id="0" name=""/>
        <dsp:cNvSpPr/>
      </dsp:nvSpPr>
      <dsp:spPr>
        <a:xfrm>
          <a:off x="2435532" y="758277"/>
          <a:ext cx="1084060" cy="1084060"/>
        </a:xfrm>
        <a:prstGeom prst="ellipse">
          <a:avLst/>
        </a:prstGeom>
        <a:solidFill>
          <a:schemeClr val="accent5">
            <a:hueOff val="-501234"/>
            <a:satOff val="276"/>
            <a:lumOff val="1324"/>
            <a:alphaOff val="0"/>
          </a:schemeClr>
        </a:solidFill>
        <a:ln>
          <a:noFill/>
        </a:ln>
        <a:effectLst/>
      </dsp:spPr>
      <dsp:style>
        <a:lnRef idx="0">
          <a:scrgbClr r="0" g="0" b="0"/>
        </a:lnRef>
        <a:fillRef idx="1">
          <a:scrgbClr r="0" g="0" b="0"/>
        </a:fillRef>
        <a:effectRef idx="0">
          <a:scrgbClr r="0" g="0" b="0"/>
        </a:effectRef>
        <a:fontRef idx="minor"/>
      </dsp:style>
    </dsp:sp>
    <dsp:sp modelId="{70C1898E-5A2E-4259-ABA1-5F814C9C80B0}">
      <dsp:nvSpPr>
        <dsp:cNvPr id="0" name=""/>
        <dsp:cNvSpPr/>
      </dsp:nvSpPr>
      <dsp:spPr>
        <a:xfrm>
          <a:off x="2666562" y="989306"/>
          <a:ext cx="622001" cy="622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5CD8BA-4CFF-4E18-83EE-AF65673BA979}">
      <dsp:nvSpPr>
        <dsp:cNvPr id="0" name=""/>
        <dsp:cNvSpPr/>
      </dsp:nvSpPr>
      <dsp:spPr>
        <a:xfrm>
          <a:off x="2088988" y="2179996"/>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GB" sz="1900" b="1" kern="1200"/>
            <a:t>Deep Learning</a:t>
          </a:r>
          <a:endParaRPr lang="en-US" sz="1900" kern="1200"/>
        </a:p>
      </dsp:txBody>
      <dsp:txXfrm>
        <a:off x="2088988" y="2179996"/>
        <a:ext cx="1777148" cy="710859"/>
      </dsp:txXfrm>
    </dsp:sp>
    <dsp:sp modelId="{EDE53CD7-6E4A-4C13-BAA7-1EA5C0C1BD26}">
      <dsp:nvSpPr>
        <dsp:cNvPr id="0" name=""/>
        <dsp:cNvSpPr/>
      </dsp:nvSpPr>
      <dsp:spPr>
        <a:xfrm>
          <a:off x="4523682" y="758277"/>
          <a:ext cx="1084060" cy="1084060"/>
        </a:xfrm>
        <a:prstGeom prst="ellipse">
          <a:avLst/>
        </a:prstGeom>
        <a:solidFill>
          <a:schemeClr val="accent5">
            <a:hueOff val="-1002469"/>
            <a:satOff val="551"/>
            <a:lumOff val="2647"/>
            <a:alphaOff val="0"/>
          </a:schemeClr>
        </a:solidFill>
        <a:ln>
          <a:noFill/>
        </a:ln>
        <a:effectLst/>
      </dsp:spPr>
      <dsp:style>
        <a:lnRef idx="0">
          <a:scrgbClr r="0" g="0" b="0"/>
        </a:lnRef>
        <a:fillRef idx="1">
          <a:scrgbClr r="0" g="0" b="0"/>
        </a:fillRef>
        <a:effectRef idx="0">
          <a:scrgbClr r="0" g="0" b="0"/>
        </a:effectRef>
        <a:fontRef idx="minor"/>
      </dsp:style>
    </dsp:sp>
    <dsp:sp modelId="{4C650800-69F5-478F-A3C4-F1D894E18E79}">
      <dsp:nvSpPr>
        <dsp:cNvPr id="0" name=""/>
        <dsp:cNvSpPr/>
      </dsp:nvSpPr>
      <dsp:spPr>
        <a:xfrm>
          <a:off x="4754711" y="989306"/>
          <a:ext cx="622001" cy="622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A73AFA-CD71-4E79-98C2-C83D077B261B}">
      <dsp:nvSpPr>
        <dsp:cNvPr id="0" name=""/>
        <dsp:cNvSpPr/>
      </dsp:nvSpPr>
      <dsp:spPr>
        <a:xfrm>
          <a:off x="4177138" y="2179996"/>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GB" sz="1900" b="1" kern="1200"/>
            <a:t>Complexities of Learning</a:t>
          </a:r>
          <a:endParaRPr lang="en-US" sz="1900" kern="1200"/>
        </a:p>
      </dsp:txBody>
      <dsp:txXfrm>
        <a:off x="4177138" y="2179996"/>
        <a:ext cx="1777148" cy="710859"/>
      </dsp:txXfrm>
    </dsp:sp>
    <dsp:sp modelId="{A09D0D89-E059-41D6-A234-D926883AA01C}">
      <dsp:nvSpPr>
        <dsp:cNvPr id="0" name=""/>
        <dsp:cNvSpPr/>
      </dsp:nvSpPr>
      <dsp:spPr>
        <a:xfrm>
          <a:off x="6611831" y="758277"/>
          <a:ext cx="1084060" cy="1084060"/>
        </a:xfrm>
        <a:prstGeom prst="ellipse">
          <a:avLst/>
        </a:prstGeom>
        <a:solidFill>
          <a:schemeClr val="accent5">
            <a:hueOff val="-1503703"/>
            <a:satOff val="827"/>
            <a:lumOff val="3971"/>
            <a:alphaOff val="0"/>
          </a:schemeClr>
        </a:solidFill>
        <a:ln>
          <a:noFill/>
        </a:ln>
        <a:effectLst/>
      </dsp:spPr>
      <dsp:style>
        <a:lnRef idx="0">
          <a:scrgbClr r="0" g="0" b="0"/>
        </a:lnRef>
        <a:fillRef idx="1">
          <a:scrgbClr r="0" g="0" b="0"/>
        </a:fillRef>
        <a:effectRef idx="0">
          <a:scrgbClr r="0" g="0" b="0"/>
        </a:effectRef>
        <a:fontRef idx="minor"/>
      </dsp:style>
    </dsp:sp>
    <dsp:sp modelId="{E37E143B-1170-48AA-AA36-8A959A9606CA}">
      <dsp:nvSpPr>
        <dsp:cNvPr id="0" name=""/>
        <dsp:cNvSpPr/>
      </dsp:nvSpPr>
      <dsp:spPr>
        <a:xfrm>
          <a:off x="6842860" y="989306"/>
          <a:ext cx="622001" cy="6220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05D339-1FF7-4AB3-A44D-7AD7931E1813}">
      <dsp:nvSpPr>
        <dsp:cNvPr id="0" name=""/>
        <dsp:cNvSpPr/>
      </dsp:nvSpPr>
      <dsp:spPr>
        <a:xfrm>
          <a:off x="6265287" y="2179996"/>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GB" sz="1900" b="1" kern="1200"/>
            <a:t>Identities</a:t>
          </a:r>
          <a:endParaRPr lang="en-US" sz="1900" kern="1200"/>
        </a:p>
      </dsp:txBody>
      <dsp:txXfrm>
        <a:off x="6265287" y="2179996"/>
        <a:ext cx="1777148" cy="710859"/>
      </dsp:txXfrm>
    </dsp:sp>
    <dsp:sp modelId="{0503EEB3-7666-4F5B-B7B4-D14285E43215}">
      <dsp:nvSpPr>
        <dsp:cNvPr id="0" name=""/>
        <dsp:cNvSpPr/>
      </dsp:nvSpPr>
      <dsp:spPr>
        <a:xfrm>
          <a:off x="8699981" y="758277"/>
          <a:ext cx="1084060" cy="1084060"/>
        </a:xfrm>
        <a:prstGeom prst="ellipse">
          <a:avLst/>
        </a:prstGeom>
        <a:solidFill>
          <a:schemeClr val="accent5">
            <a:hueOff val="-2004937"/>
            <a:satOff val="1102"/>
            <a:lumOff val="5294"/>
            <a:alphaOff val="0"/>
          </a:schemeClr>
        </a:solidFill>
        <a:ln>
          <a:noFill/>
        </a:ln>
        <a:effectLst/>
      </dsp:spPr>
      <dsp:style>
        <a:lnRef idx="0">
          <a:scrgbClr r="0" g="0" b="0"/>
        </a:lnRef>
        <a:fillRef idx="1">
          <a:scrgbClr r="0" g="0" b="0"/>
        </a:fillRef>
        <a:effectRef idx="0">
          <a:scrgbClr r="0" g="0" b="0"/>
        </a:effectRef>
        <a:fontRef idx="minor"/>
      </dsp:style>
    </dsp:sp>
    <dsp:sp modelId="{7626C95A-62BA-4879-9601-D4CD9E42D459}">
      <dsp:nvSpPr>
        <dsp:cNvPr id="0" name=""/>
        <dsp:cNvSpPr/>
      </dsp:nvSpPr>
      <dsp:spPr>
        <a:xfrm>
          <a:off x="8931010" y="989306"/>
          <a:ext cx="622001" cy="6220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3B57D6-D13F-4E82-9926-7CC5507D6A89}">
      <dsp:nvSpPr>
        <dsp:cNvPr id="0" name=""/>
        <dsp:cNvSpPr/>
      </dsp:nvSpPr>
      <dsp:spPr>
        <a:xfrm>
          <a:off x="8353437" y="2179996"/>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GB" sz="1900" b="1" kern="1200"/>
            <a:t>Promotion and Growth</a:t>
          </a:r>
          <a:endParaRPr lang="en-US" sz="1900" kern="1200"/>
        </a:p>
      </dsp:txBody>
      <dsp:txXfrm>
        <a:off x="8353437" y="2179996"/>
        <a:ext cx="1777148" cy="710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E47D0-5B14-44FF-BCE7-F0C8EE028C81}">
      <dsp:nvSpPr>
        <dsp:cNvPr id="0" name=""/>
        <dsp:cNvSpPr/>
      </dsp:nvSpPr>
      <dsp:spPr>
        <a:xfrm>
          <a:off x="3160574" y="0"/>
          <a:ext cx="3584850" cy="3584850"/>
        </a:xfrm>
        <a:prstGeom prst="diamond">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043959-56CB-42C5-99A2-DCDFEAE3681A}">
      <dsp:nvSpPr>
        <dsp:cNvPr id="0" name=""/>
        <dsp:cNvSpPr/>
      </dsp:nvSpPr>
      <dsp:spPr>
        <a:xfrm>
          <a:off x="3501135" y="340560"/>
          <a:ext cx="1398091" cy="1398091"/>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is?</a:t>
          </a:r>
        </a:p>
      </dsp:txBody>
      <dsp:txXfrm>
        <a:off x="3569384" y="408809"/>
        <a:ext cx="1261593" cy="1261593"/>
      </dsp:txXfrm>
    </dsp:sp>
    <dsp:sp modelId="{532392C0-C929-403A-972F-6FE05E3E4629}">
      <dsp:nvSpPr>
        <dsp:cNvPr id="0" name=""/>
        <dsp:cNvSpPr/>
      </dsp:nvSpPr>
      <dsp:spPr>
        <a:xfrm>
          <a:off x="5006772" y="340560"/>
          <a:ext cx="1398091" cy="1398091"/>
        </a:xfrm>
        <a:prstGeom prst="round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works?</a:t>
          </a:r>
        </a:p>
      </dsp:txBody>
      <dsp:txXfrm>
        <a:off x="5075021" y="408809"/>
        <a:ext cx="1261593" cy="1261593"/>
      </dsp:txXfrm>
    </dsp:sp>
    <dsp:sp modelId="{C3C430D8-8046-4F2C-A47E-7B91D497EC28}">
      <dsp:nvSpPr>
        <dsp:cNvPr id="0" name=""/>
        <dsp:cNvSpPr/>
      </dsp:nvSpPr>
      <dsp:spPr>
        <a:xfrm>
          <a:off x="3501135" y="1846197"/>
          <a:ext cx="1398091" cy="1398091"/>
        </a:xfrm>
        <a:prstGeom prst="round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could be?</a:t>
          </a:r>
        </a:p>
      </dsp:txBody>
      <dsp:txXfrm>
        <a:off x="3569384" y="1914446"/>
        <a:ext cx="1261593" cy="1261593"/>
      </dsp:txXfrm>
    </dsp:sp>
    <dsp:sp modelId="{0FF9A54C-4B1E-4FD6-B98E-D968D7562FCC}">
      <dsp:nvSpPr>
        <dsp:cNvPr id="0" name=""/>
        <dsp:cNvSpPr/>
      </dsp:nvSpPr>
      <dsp:spPr>
        <a:xfrm>
          <a:off x="5006772" y="1846197"/>
          <a:ext cx="1398091" cy="1398091"/>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new theories may emerge?</a:t>
          </a:r>
        </a:p>
      </dsp:txBody>
      <dsp:txXfrm>
        <a:off x="5075021" y="1914446"/>
        <a:ext cx="1261593" cy="126159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D85A7719-01CB-4EE1-B0E9-EE50074C6B35}" type="datetime1">
              <a:rPr lang="en-GB" smtClean="0"/>
              <a:t>25/11/2024</a:t>
            </a:fld>
            <a:endParaRPr lang="en-GB"/>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EBFECE9-3899-402D-9557-B34889DA2FFF}" type="slidenum">
              <a:rPr lang="en-GB" smtClean="0"/>
              <a:t>‹#›</a:t>
            </a:fld>
            <a:endParaRPr lang="en-GB"/>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771EB32A-ED71-4609-8130-3E577DCD5A95}" type="datetime1">
              <a:rPr lang="en-GB" noProof="0" smtClean="0"/>
              <a:t>25/11/2024</a:t>
            </a:fld>
            <a:endParaRPr lang="en-GB" noProof="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B3784F3-2271-4F8D-A0BC-8F40E6849FE5}" type="slidenum">
              <a:rPr lang="en-GB" noProof="0" smtClean="0"/>
              <a:t>‹#›</a:t>
            </a:fld>
            <a:endParaRPr lang="en-GB" noProof="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B3784F3-2271-4F8D-A0BC-8F40E6849FE5}" type="slidenum">
              <a:rPr lang="en-GB" smtClean="0"/>
              <a:t>1</a:t>
            </a:fld>
            <a:endParaRPr lang="en-GB"/>
          </a:p>
        </p:txBody>
      </p:sp>
    </p:spTree>
    <p:extLst>
      <p:ext uri="{BB962C8B-B14F-4D97-AF65-F5344CB8AC3E}">
        <p14:creationId xmlns:p14="http://schemas.microsoft.com/office/powerpoint/2010/main" val="107821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B3784F3-2271-4F8D-A0BC-8F40E6849FE5}" type="slidenum">
              <a:rPr lang="en-GB" smtClean="0"/>
              <a:t>5</a:t>
            </a:fld>
            <a:endParaRPr lang="en-GB"/>
          </a:p>
        </p:txBody>
      </p:sp>
    </p:spTree>
    <p:extLst>
      <p:ext uri="{BB962C8B-B14F-4D97-AF65-F5344CB8AC3E}">
        <p14:creationId xmlns:p14="http://schemas.microsoft.com/office/powerpoint/2010/main" val="46358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8B3784F3-2271-4F8D-A0BC-8F40E6849FE5}" type="slidenum">
              <a:rPr lang="en-GB" smtClean="0"/>
              <a:t>20</a:t>
            </a:fld>
            <a:endParaRPr lang="en-GB"/>
          </a:p>
        </p:txBody>
      </p:sp>
    </p:spTree>
    <p:extLst>
      <p:ext uri="{BB962C8B-B14F-4D97-AF65-F5344CB8AC3E}">
        <p14:creationId xmlns:p14="http://schemas.microsoft.com/office/powerpoint/2010/main" val="414124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B3784F3-2271-4F8D-A0BC-8F40E6849FE5}" type="slidenum">
              <a:rPr lang="en-GB" smtClean="0"/>
              <a:t>23</a:t>
            </a:fld>
            <a:endParaRPr lang="en-GB"/>
          </a:p>
        </p:txBody>
      </p:sp>
    </p:spTree>
    <p:extLst>
      <p:ext uri="{BB962C8B-B14F-4D97-AF65-F5344CB8AC3E}">
        <p14:creationId xmlns:p14="http://schemas.microsoft.com/office/powerpoint/2010/main" val="2915425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pPr rtl="0"/>
            <a:r>
              <a:rPr lang="en-US" noProof="0"/>
              <a:t>13/7/20XX</a:t>
            </a:r>
            <a:endParaRPr lang="en-GB" noProof="0"/>
          </a:p>
        </p:txBody>
      </p:sp>
      <p:sp>
        <p:nvSpPr>
          <p:cNvPr id="5" name="Footer Placeholder 4"/>
          <p:cNvSpPr>
            <a:spLocks noGrp="1"/>
          </p:cNvSpPr>
          <p:nvPr>
            <p:ph type="ftr" sz="quarter" idx="11"/>
          </p:nvPr>
        </p:nvSpPr>
        <p:spPr>
          <a:xfrm>
            <a:off x="3962399" y="5870575"/>
            <a:ext cx="4893958" cy="377825"/>
          </a:xfrm>
        </p:spPr>
        <p:txBody>
          <a:bodyPr/>
          <a:lstStyle/>
          <a:p>
            <a:pPr rtl="0"/>
            <a:r>
              <a:rPr lang="en-GB" noProof="0"/>
              <a:t>Conference presentation</a:t>
            </a:r>
          </a:p>
        </p:txBody>
      </p:sp>
      <p:sp>
        <p:nvSpPr>
          <p:cNvPr id="6" name="Slide Number Placeholder 5"/>
          <p:cNvSpPr>
            <a:spLocks noGrp="1"/>
          </p:cNvSpPr>
          <p:nvPr>
            <p:ph type="sldNum" sz="quarter" idx="12"/>
          </p:nvPr>
        </p:nvSpPr>
        <p:spPr>
          <a:xfrm>
            <a:off x="10608958" y="5870575"/>
            <a:ext cx="551167" cy="377825"/>
          </a:xfrm>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7627739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en-US" noProof="0"/>
              <a:t>13/7/20XX</a:t>
            </a:r>
            <a:endParaRPr lang="en-GB" noProof="0"/>
          </a:p>
        </p:txBody>
      </p:sp>
      <p:sp>
        <p:nvSpPr>
          <p:cNvPr id="6" name="Footer Placeholder 5"/>
          <p:cNvSpPr>
            <a:spLocks noGrp="1"/>
          </p:cNvSpPr>
          <p:nvPr>
            <p:ph type="ftr" sz="quarter" idx="11"/>
          </p:nvPr>
        </p:nvSpPr>
        <p:spPr/>
        <p:txBody>
          <a:bodyPr/>
          <a:lstStyle/>
          <a:p>
            <a:pPr rtl="0"/>
            <a:r>
              <a:rPr lang="en-GB" noProof="0"/>
              <a:t>Conference presentation</a:t>
            </a:r>
          </a:p>
        </p:txBody>
      </p:sp>
      <p:sp>
        <p:nvSpPr>
          <p:cNvPr id="7" name="Slide Number Placeholder 6"/>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13985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6125193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7748686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3639409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0703989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0779663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62845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417393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rtlCol="0" anchor="b"/>
          <a:lstStyle>
            <a:lvl1pPr algn="l">
              <a:defRPr sz="6000" b="1">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rtlCol="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rtlCol="0">
            <a:normAutofit/>
          </a:bodyPr>
          <a:lstStyle>
            <a:lvl1pPr marL="0" indent="0" algn="l">
              <a:lnSpc>
                <a:spcPct val="100000"/>
              </a:lnSpc>
              <a:buNone/>
              <a:defRPr sz="1600">
                <a:solidFill>
                  <a:schemeClr val="bg1"/>
                </a:solidFill>
              </a:defRPr>
            </a:lvl1pPr>
          </a:lstStyle>
          <a:p>
            <a:pPr lvl="0" rtl="0"/>
            <a:r>
              <a:rPr lang="en-GB" noProof="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en-US" noProof="0"/>
              <a:t>Click icon to add picture</a:t>
            </a:r>
            <a:endParaRPr lang="en-GB" noProof="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en-US" noProof="0"/>
              <a:t>Click icon to add picture</a:t>
            </a:r>
            <a:endParaRPr lang="en-GB" noProof="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en-US" noProof="0"/>
              <a:t>Click icon to add picture</a:t>
            </a:r>
            <a:endParaRPr lang="en-GB" noProof="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3412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rtlCol="0" anchor="t">
            <a:normAutofit/>
          </a:bodyPr>
          <a:lstStyle>
            <a:lvl1pPr>
              <a:defRPr sz="3800" b="1">
                <a:solidFill>
                  <a:schemeClr val="bg1"/>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rtlCol="0">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rtlCol="0">
            <a:noAutofit/>
          </a:body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rtlCol="0">
            <a:noAutofit/>
          </a:bodyPr>
          <a:lstStyle/>
          <a:p>
            <a:pPr rtl="0"/>
            <a:r>
              <a:rPr lang="en-US" noProof="0"/>
              <a:t>Click icon to add picture</a:t>
            </a:r>
            <a:endParaRPr lang="en-GB" noProof="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89373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539093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rtlCol="0"/>
          <a:lstStyle/>
          <a:p>
            <a:pPr rtl="0"/>
            <a:r>
              <a:rPr lang="en-US" noProof="0"/>
              <a:t>Click icon to add picture</a:t>
            </a:r>
            <a:endParaRPr lang="en-GB" noProof="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rtlCol="0">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17957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rtlCol="0"/>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rtlCol="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r>
              <a:rPr lang="en-US" noProof="0"/>
              <a:t>13/7/20XX</a:t>
            </a:r>
            <a:endParaRPr lang="en-GB" noProof="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r>
              <a:rPr lang="en-GB" noProof="0"/>
              <a:t>Conference presentation</a:t>
            </a:r>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82931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rtlCol="0"/>
          <a:lstStyle>
            <a:lvl1pPr>
              <a:defRPr>
                <a:solidFill>
                  <a:schemeClr val="accent4">
                    <a:lumMod val="20000"/>
                    <a:lumOff val="80000"/>
                  </a:schemeClr>
                </a:solidFill>
              </a:defRPr>
            </a:lvl1pPr>
          </a:lstStyle>
          <a:p>
            <a:pPr rtl="0"/>
            <a:r>
              <a:rPr lang="en-US" noProof="0"/>
              <a:t>13/7/20XX</a:t>
            </a:r>
            <a:endParaRPr lang="en-GB" noProof="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rtlCol="0"/>
          <a:lstStyle/>
          <a:p>
            <a:pPr rtl="0"/>
            <a:r>
              <a:rPr lang="en-US" noProof="0"/>
              <a:t>Click icon to add picture</a:t>
            </a:r>
            <a:endParaRPr lang="en-GB" noProof="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rtlCol="0" anchor="t">
            <a:normAutofit/>
          </a:bodyPr>
          <a:lstStyle>
            <a:lvl1pPr>
              <a:defRPr lang="en-US" sz="3800" b="1" kern="1200" dirty="0">
                <a:solidFill>
                  <a:schemeClr val="bg1"/>
                </a:solidFill>
                <a:latin typeface="+mj-lt"/>
                <a:ea typeface="+mj-ea"/>
                <a:cs typeface="+mj-cs"/>
              </a:defRPr>
            </a:lvl1pPr>
          </a:lstStyle>
          <a:p>
            <a:pPr rtl="0"/>
            <a:r>
              <a:rPr lang="en-US" noProof="0"/>
              <a:t>Click to edit Master title style</a:t>
            </a:r>
            <a:endParaRPr lang="en-GB" noProof="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rtlCol="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4"/>
              </a:solidFill>
            </a:endParaRP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rtlCol="0"/>
          <a:lstStyle>
            <a:lvl1pPr>
              <a:defRPr sz="900">
                <a:solidFill>
                  <a:schemeClr val="accent4">
                    <a:lumMod val="20000"/>
                    <a:lumOff val="80000"/>
                  </a:schemeClr>
                </a:solidFill>
              </a:defRPr>
            </a:lvl1pPr>
          </a:lstStyle>
          <a:p>
            <a:pPr rtl="0"/>
            <a:r>
              <a:rPr lang="en-GB" noProof="0"/>
              <a:t>Conference presentation</a:t>
            </a:r>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rtlCol="0"/>
          <a:lstStyle>
            <a:lvl1pPr>
              <a:defRPr sz="900">
                <a:solidFill>
                  <a:schemeClr val="accent4">
                    <a:lumMod val="20000"/>
                    <a:lumOff val="80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051794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rtlCol="0">
            <a:normAutofit/>
          </a:bodyPr>
          <a:lstStyle>
            <a:lvl1pPr algn="ctr">
              <a:defRPr lang="en-US" sz="3800" b="1" kern="1200" dirty="0">
                <a:solidFill>
                  <a:schemeClr val="bg1"/>
                </a:solidFill>
                <a:latin typeface="+mj-lt"/>
                <a:ea typeface="+mj-ea"/>
                <a:cs typeface="+mj-cs"/>
              </a:defRPr>
            </a:lvl1pPr>
          </a:lstStyle>
          <a:p>
            <a:pPr rtl="0"/>
            <a:r>
              <a:rPr lang="en-US" noProof="0"/>
              <a:t>Click to edit Master title style</a:t>
            </a:r>
            <a:endParaRPr lang="en-GB" noProof="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r>
              <a:rPr lang="en-US" noProof="0"/>
              <a:t>13/7/20XX</a:t>
            </a:r>
            <a:endParaRPr lang="en-GB" noProof="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r>
              <a:rPr lang="en-GB" noProof="0"/>
              <a:t>Conference presentation</a:t>
            </a:r>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820962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100%">
    <p:bg>
      <p:bgPr>
        <a:solidFill>
          <a:srgbClr val="F8F9F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p>
            <a:pPr lvl="0"/>
            <a:r>
              <a:rPr lang="en-US"/>
              <a:t>Click to edit Master text styles</a:t>
            </a:r>
          </a:p>
        </p:txBody>
      </p:sp>
      <p:sp>
        <p:nvSpPr>
          <p:cNvPr id="9" name="TextBox 8">
            <a:extLst>
              <a:ext uri="{FF2B5EF4-FFF2-40B4-BE49-F238E27FC236}">
                <a16:creationId xmlns:a16="http://schemas.microsoft.com/office/drawing/2014/main" id="{418CDCF1-F9DE-0A4E-FB5C-D4AAEECDFF03}"/>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accent1"/>
                </a:solidFill>
              </a:rPr>
              <a:pPr algn="r"/>
              <a:t>‹#›</a:t>
            </a:fld>
            <a:endParaRPr lang="en-GB" sz="1500" dirty="0">
              <a:solidFill>
                <a:schemeClr val="accent1"/>
              </a:solidFill>
            </a:endParaRPr>
          </a:p>
        </p:txBody>
      </p:sp>
      <p:sp>
        <p:nvSpPr>
          <p:cNvPr id="10" name="Rectangle 9">
            <a:extLst>
              <a:ext uri="{FF2B5EF4-FFF2-40B4-BE49-F238E27FC236}">
                <a16:creationId xmlns:a16="http://schemas.microsoft.com/office/drawing/2014/main" id="{B2D4FCCA-585D-5BB7-D0DD-E31F43EC6D18}"/>
              </a:ext>
            </a:extLst>
          </p:cNvPr>
          <p:cNvSpPr/>
          <p:nvPr userDrawn="1"/>
        </p:nvSpPr>
        <p:spPr>
          <a:xfrm>
            <a:off x="0" y="0"/>
            <a:ext cx="12192000" cy="140400"/>
          </a:xfrm>
          <a:prstGeom prst="rect">
            <a:avLst/>
          </a:prstGeom>
          <a:solidFill>
            <a:srgbClr val="9A4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dirty="0"/>
              <a:t>Click to add title</a:t>
            </a:r>
          </a:p>
        </p:txBody>
      </p:sp>
    </p:spTree>
    <p:extLst>
      <p:ext uri="{BB962C8B-B14F-4D97-AF65-F5344CB8AC3E}">
        <p14:creationId xmlns:p14="http://schemas.microsoft.com/office/powerpoint/2010/main" val="56503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US" noProof="0"/>
              <a:t>13/7/20XX</a:t>
            </a:r>
            <a:endParaRPr lang="en-GB" noProof="0"/>
          </a:p>
        </p:txBody>
      </p:sp>
      <p:sp>
        <p:nvSpPr>
          <p:cNvPr id="5" name="Footer Placeholder 4"/>
          <p:cNvSpPr>
            <a:spLocks noGrp="1"/>
          </p:cNvSpPr>
          <p:nvPr>
            <p:ph type="ftr" sz="quarter" idx="11"/>
          </p:nvPr>
        </p:nvSpPr>
        <p:spPr/>
        <p:txBody>
          <a:bodyPr/>
          <a:lstStyle/>
          <a:p>
            <a:pPr rtl="0"/>
            <a:r>
              <a:rPr lang="en-GB" noProof="0"/>
              <a:t>Conference presentation</a:t>
            </a:r>
          </a:p>
        </p:txBody>
      </p:sp>
      <p:sp>
        <p:nvSpPr>
          <p:cNvPr id="6" name="Slide Number Placeholder 5"/>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411159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r>
              <a:rPr lang="en-US" noProof="0"/>
              <a:t>13/7/20XX</a:t>
            </a:r>
            <a:endParaRPr lang="en-GB" noProof="0"/>
          </a:p>
        </p:txBody>
      </p:sp>
      <p:sp>
        <p:nvSpPr>
          <p:cNvPr id="6" name="Footer Placeholder 5"/>
          <p:cNvSpPr>
            <a:spLocks noGrp="1"/>
          </p:cNvSpPr>
          <p:nvPr>
            <p:ph type="ftr" sz="quarter" idx="11"/>
          </p:nvPr>
        </p:nvSpPr>
        <p:spPr/>
        <p:txBody>
          <a:bodyPr/>
          <a:lstStyle/>
          <a:p>
            <a:pPr rtl="0"/>
            <a:r>
              <a:rPr lang="en-GB" noProof="0"/>
              <a:t>Conference presentation</a:t>
            </a:r>
          </a:p>
        </p:txBody>
      </p:sp>
      <p:sp>
        <p:nvSpPr>
          <p:cNvPr id="7" name="Slide Number Placeholder 6"/>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9726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r>
              <a:rPr lang="en-US" noProof="0"/>
              <a:t>13/7/20XX</a:t>
            </a:r>
            <a:endParaRPr lang="en-GB" noProof="0"/>
          </a:p>
        </p:txBody>
      </p:sp>
      <p:sp>
        <p:nvSpPr>
          <p:cNvPr id="8" name="Footer Placeholder 7"/>
          <p:cNvSpPr>
            <a:spLocks noGrp="1"/>
          </p:cNvSpPr>
          <p:nvPr>
            <p:ph type="ftr" sz="quarter" idx="11"/>
          </p:nvPr>
        </p:nvSpPr>
        <p:spPr/>
        <p:txBody>
          <a:bodyPr/>
          <a:lstStyle/>
          <a:p>
            <a:pPr rtl="0"/>
            <a:r>
              <a:rPr lang="en-GB" noProof="0"/>
              <a:t>Conference presentation</a:t>
            </a:r>
          </a:p>
        </p:txBody>
      </p:sp>
      <p:sp>
        <p:nvSpPr>
          <p:cNvPr id="9" name="Slide Number Placeholder 8"/>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45465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r>
              <a:rPr lang="en-US" noProof="0"/>
              <a:t>13/7/20XX</a:t>
            </a:r>
            <a:endParaRPr lang="en-GB" noProof="0"/>
          </a:p>
        </p:txBody>
      </p:sp>
      <p:sp>
        <p:nvSpPr>
          <p:cNvPr id="4" name="Footer Placeholder 3"/>
          <p:cNvSpPr>
            <a:spLocks noGrp="1"/>
          </p:cNvSpPr>
          <p:nvPr>
            <p:ph type="ftr" sz="quarter" idx="11"/>
          </p:nvPr>
        </p:nvSpPr>
        <p:spPr/>
        <p:txBody>
          <a:bodyPr/>
          <a:lstStyle/>
          <a:p>
            <a:pPr rtl="0"/>
            <a:r>
              <a:rPr lang="en-GB" noProof="0"/>
              <a:t>Conference presentation</a:t>
            </a:r>
          </a:p>
        </p:txBody>
      </p:sp>
      <p:sp>
        <p:nvSpPr>
          <p:cNvPr id="5" name="Slide Number Placeholder 4"/>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
        <p:nvSpPr>
          <p:cNvPr id="7" name="Rectangle 6">
            <a:extLst>
              <a:ext uri="{FF2B5EF4-FFF2-40B4-BE49-F238E27FC236}">
                <a16:creationId xmlns:a16="http://schemas.microsoft.com/office/drawing/2014/main" id="{15136D6A-CB0F-1CEE-0918-86BC34CDB6F3}"/>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FD11BC8E-E232-EF24-888B-3F5839C7AC6B}"/>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78D2F4FB-C771-D915-4B97-D39FCE29AF6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768F7CDF-011E-010E-6D98-28815AE4C18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5A0C6BF2-2C49-34E2-0EB7-FAA98D9650A0}"/>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Rectangle 11">
            <a:extLst>
              <a:ext uri="{FF2B5EF4-FFF2-40B4-BE49-F238E27FC236}">
                <a16:creationId xmlns:a16="http://schemas.microsoft.com/office/drawing/2014/main" id="{FC7873D3-C40D-0BBE-FE8A-E3C85FF8693D}"/>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Rectangle 12">
            <a:extLst>
              <a:ext uri="{FF2B5EF4-FFF2-40B4-BE49-F238E27FC236}">
                <a16:creationId xmlns:a16="http://schemas.microsoft.com/office/drawing/2014/main" id="{DB363462-9432-B191-278C-BC5952A709C5}"/>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Rectangle 13">
            <a:extLst>
              <a:ext uri="{FF2B5EF4-FFF2-40B4-BE49-F238E27FC236}">
                <a16:creationId xmlns:a16="http://schemas.microsoft.com/office/drawing/2014/main" id="{F7DCA5ED-96A3-CCAD-964D-69A8040B197D}"/>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Rectangle 14">
            <a:extLst>
              <a:ext uri="{FF2B5EF4-FFF2-40B4-BE49-F238E27FC236}">
                <a16:creationId xmlns:a16="http://schemas.microsoft.com/office/drawing/2014/main" id="{B9432D71-F3B9-93B3-BE1E-C0AD9606AC99}"/>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Rectangle 15">
            <a:extLst>
              <a:ext uri="{FF2B5EF4-FFF2-40B4-BE49-F238E27FC236}">
                <a16:creationId xmlns:a16="http://schemas.microsoft.com/office/drawing/2014/main" id="{B6F60C5E-C5BB-05B9-FD42-941418EFD6DF}"/>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Rectangle 16">
            <a:extLst>
              <a:ext uri="{FF2B5EF4-FFF2-40B4-BE49-F238E27FC236}">
                <a16:creationId xmlns:a16="http://schemas.microsoft.com/office/drawing/2014/main" id="{C501B554-993B-9B15-824E-FCBF28B1A54D}"/>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385EE588-4CEF-C75A-67A2-C060A7CE4FB1}"/>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8A883345-D0D0-99CE-112B-B781BBE952C3}"/>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E9513082-E5AC-1F58-10E3-9A2CC0525E9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7F90D30-DE90-A188-23B8-C0F79216F429}"/>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84BC4736-FCF6-A073-7513-12E6AD2D7C15}"/>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08BF6F4A-E6F2-7082-CCAE-F6EA6B6C992C}"/>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Rectangle 23">
            <a:extLst>
              <a:ext uri="{FF2B5EF4-FFF2-40B4-BE49-F238E27FC236}">
                <a16:creationId xmlns:a16="http://schemas.microsoft.com/office/drawing/2014/main" id="{574D9D95-AFFC-70F4-C907-CA8BF5CF2017}"/>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7D0456B4-BBEB-66C8-D84E-BA27011C5959}"/>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Rectangle 25">
            <a:extLst>
              <a:ext uri="{FF2B5EF4-FFF2-40B4-BE49-F238E27FC236}">
                <a16:creationId xmlns:a16="http://schemas.microsoft.com/office/drawing/2014/main" id="{14AEADCF-12E0-5663-845C-570A84C4E93B}"/>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FF022F7F-2923-24DF-D271-A5D1A1361AE1}"/>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25036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pPr rtl="0"/>
            <a:r>
              <a:rPr lang="en-US" noProof="0"/>
              <a:t>13/7/20XX</a:t>
            </a:r>
            <a:endParaRPr lang="en-GB" noProof="0"/>
          </a:p>
        </p:txBody>
      </p:sp>
      <p:sp>
        <p:nvSpPr>
          <p:cNvPr id="3" name="Footer Placeholder 2"/>
          <p:cNvSpPr>
            <a:spLocks noGrp="1"/>
          </p:cNvSpPr>
          <p:nvPr>
            <p:ph type="ftr" sz="quarter" idx="11"/>
          </p:nvPr>
        </p:nvSpPr>
        <p:spPr/>
        <p:txBody>
          <a:bodyPr/>
          <a:lstStyle/>
          <a:p>
            <a:pPr rtl="0"/>
            <a:r>
              <a:rPr lang="en-GB" noProof="0"/>
              <a:t>Conference presentation</a:t>
            </a:r>
          </a:p>
        </p:txBody>
      </p:sp>
      <p:sp>
        <p:nvSpPr>
          <p:cNvPr id="4" name="Slide Number Placeholder 3"/>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51021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en-US" noProof="0"/>
              <a:t>13/7/20XX</a:t>
            </a:r>
            <a:endParaRPr lang="en-GB" noProof="0"/>
          </a:p>
        </p:txBody>
      </p:sp>
      <p:sp>
        <p:nvSpPr>
          <p:cNvPr id="6" name="Footer Placeholder 5"/>
          <p:cNvSpPr>
            <a:spLocks noGrp="1"/>
          </p:cNvSpPr>
          <p:nvPr>
            <p:ph type="ftr" sz="quarter" idx="11"/>
          </p:nvPr>
        </p:nvSpPr>
        <p:spPr/>
        <p:txBody>
          <a:bodyPr/>
          <a:lstStyle/>
          <a:p>
            <a:pPr rtl="0"/>
            <a:r>
              <a:rPr lang="en-GB" noProof="0"/>
              <a:t>Conference presentation</a:t>
            </a:r>
          </a:p>
        </p:txBody>
      </p:sp>
      <p:sp>
        <p:nvSpPr>
          <p:cNvPr id="7" name="Slide Number Placeholder 6"/>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367590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en-US" noProof="0"/>
              <a:t>13/7/20XX</a:t>
            </a:r>
            <a:endParaRPr lang="en-GB" noProof="0"/>
          </a:p>
        </p:txBody>
      </p:sp>
      <p:sp>
        <p:nvSpPr>
          <p:cNvPr id="6" name="Footer Placeholder 5"/>
          <p:cNvSpPr>
            <a:spLocks noGrp="1"/>
          </p:cNvSpPr>
          <p:nvPr>
            <p:ph type="ftr" sz="quarter" idx="11"/>
          </p:nvPr>
        </p:nvSpPr>
        <p:spPr/>
        <p:txBody>
          <a:bodyPr/>
          <a:lstStyle/>
          <a:p>
            <a:pPr rtl="0"/>
            <a:r>
              <a:rPr lang="en-GB" noProof="0"/>
              <a:t>Conference presentation</a:t>
            </a:r>
          </a:p>
        </p:txBody>
      </p:sp>
      <p:sp>
        <p:nvSpPr>
          <p:cNvPr id="7" name="Slide Number Placeholder 6"/>
          <p:cNvSpPr>
            <a:spLocks noGrp="1"/>
          </p:cNvSpPr>
          <p:nvPr>
            <p:ph type="sldNum" sz="quarter" idx="12"/>
          </p:nvPr>
        </p:nvSpPr>
        <p:spPr/>
        <p:txBody>
          <a:body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0629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r>
              <a:rPr lang="en-US" noProof="0"/>
              <a:t>13/7/20XX</a:t>
            </a:r>
            <a:endParaRPr lang="en-GB" noProof="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en-GB" noProof="0"/>
              <a:t>Conference presentation</a:t>
            </a: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4113325096"/>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682" r:id="rId23"/>
    <p:sldLayoutId id="2147483821" r:id="rId24"/>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abrahamson@herts.ac.uk"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mailto:e.abrahamson@herts.ac.uk"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3A5FAD-A70B-2F57-2D3D-E3F442138B1A}"/>
              </a:ext>
            </a:extLst>
          </p:cNvPr>
          <p:cNvSpPr/>
          <p:nvPr/>
        </p:nvSpPr>
        <p:spPr>
          <a:xfrm>
            <a:off x="5581650" y="5384992"/>
            <a:ext cx="5679620" cy="14730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rtlCol="0">
            <a:normAutofit fontScale="90000"/>
          </a:bodyPr>
          <a:lstStyle/>
          <a:p>
            <a:pPr rtl="0"/>
            <a:r>
              <a:rPr lang="en-GB" sz="4400" kern="0" dirty="0">
                <a:effectLst/>
                <a:latin typeface="Aptos" panose="020B0004020202020204" pitchFamily="34" charset="0"/>
                <a:ea typeface="Aptos" panose="020B0004020202020204" pitchFamily="34" charset="0"/>
                <a:cs typeface="Aptos" panose="020B0004020202020204" pitchFamily="34" charset="0"/>
              </a:rPr>
              <a:t>From silos to synergy: Creating vibrant </a:t>
            </a:r>
            <a:r>
              <a:rPr lang="en-GB" sz="4400" kern="0" dirty="0" err="1">
                <a:effectLst/>
                <a:latin typeface="Aptos" panose="020B0004020202020204" pitchFamily="34" charset="0"/>
                <a:ea typeface="Aptos" panose="020B0004020202020204" pitchFamily="34" charset="0"/>
                <a:cs typeface="Aptos" panose="020B0004020202020204" pitchFamily="34" charset="0"/>
              </a:rPr>
              <a:t>SoTL</a:t>
            </a:r>
            <a:r>
              <a:rPr lang="en-GB" sz="4400" kern="0" dirty="0">
                <a:effectLst/>
                <a:latin typeface="Aptos" panose="020B0004020202020204" pitchFamily="34" charset="0"/>
                <a:ea typeface="Aptos" panose="020B0004020202020204" pitchFamily="34" charset="0"/>
                <a:cs typeface="Aptos" panose="020B0004020202020204" pitchFamily="34" charset="0"/>
              </a:rPr>
              <a:t> networks using the NEXUS framework</a:t>
            </a:r>
            <a:endParaRPr lang="en-GB" sz="203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5499293"/>
            <a:ext cx="5486582" cy="569911"/>
          </a:xfrm>
        </p:spPr>
        <p:txBody>
          <a:bodyPr rtlCol="0">
            <a:normAutofit fontScale="55000" lnSpcReduction="20000"/>
          </a:bodyPr>
          <a:lstStyle/>
          <a:p>
            <a:pPr rtl="0"/>
            <a:r>
              <a:rPr lang="en-GB" sz="3300" dirty="0">
                <a:solidFill>
                  <a:srgbClr val="FFFF00"/>
                </a:solidFill>
              </a:rPr>
              <a:t>Professor Earle Abrahamson </a:t>
            </a:r>
            <a:r>
              <a:rPr lang="en-GB" sz="3300" dirty="0">
                <a:hlinkClick r:id="rId3"/>
              </a:rPr>
              <a:t>e.abrahamson@herts.ac.uk</a:t>
            </a:r>
            <a:endParaRPr lang="en-GB" sz="3300" dirty="0"/>
          </a:p>
          <a:p>
            <a:pPr rtl="0"/>
            <a:endParaRPr lang="en-GB" dirty="0"/>
          </a:p>
          <a:p>
            <a:pPr rtl="0"/>
            <a:endParaRPr lang="en-GB" dirty="0"/>
          </a:p>
        </p:txBody>
      </p:sp>
      <p:sp>
        <p:nvSpPr>
          <p:cNvPr id="7" name="Text Placeholder 6">
            <a:extLst>
              <a:ext uri="{FF2B5EF4-FFF2-40B4-BE49-F238E27FC236}">
                <a16:creationId xmlns:a16="http://schemas.microsoft.com/office/drawing/2014/main" id="{D9491353-E8E5-2065-4F6B-CF541BBBE451}"/>
              </a:ext>
            </a:extLst>
          </p:cNvPr>
          <p:cNvSpPr>
            <a:spLocks noGrp="1"/>
          </p:cNvSpPr>
          <p:nvPr>
            <p:ph type="body" sz="quarter" idx="13"/>
          </p:nvPr>
        </p:nvSpPr>
        <p:spPr/>
        <p:txBody>
          <a:bodyPr/>
          <a:lstStyle/>
          <a:p>
            <a:endParaRPr lang="en-GB"/>
          </a:p>
        </p:txBody>
      </p:sp>
      <p:sp>
        <p:nvSpPr>
          <p:cNvPr id="18" name="Picture Placeholder 17">
            <a:extLst>
              <a:ext uri="{FF2B5EF4-FFF2-40B4-BE49-F238E27FC236}">
                <a16:creationId xmlns:a16="http://schemas.microsoft.com/office/drawing/2014/main" id="{6A4BE8F8-808C-828F-E7D2-6208ABEF92E9}"/>
              </a:ext>
            </a:extLst>
          </p:cNvPr>
          <p:cNvSpPr>
            <a:spLocks noGrp="1"/>
          </p:cNvSpPr>
          <p:nvPr>
            <p:ph type="pic" sz="quarter" idx="14"/>
          </p:nvPr>
        </p:nvSpPr>
        <p:spPr/>
        <p:txBody>
          <a:bodyPr/>
          <a:lstStyle/>
          <a:p>
            <a:endParaRPr lang="en-GB"/>
          </a:p>
        </p:txBody>
      </p:sp>
      <p:pic>
        <p:nvPicPr>
          <p:cNvPr id="15" name="Picture Placeholder 14" descr="A close-up of a logo&#10;&#10;Description automatically generated">
            <a:extLst>
              <a:ext uri="{FF2B5EF4-FFF2-40B4-BE49-F238E27FC236}">
                <a16:creationId xmlns:a16="http://schemas.microsoft.com/office/drawing/2014/main" id="{9F441583-E3B9-83EA-E581-458FF1AE33DC}"/>
              </a:ext>
            </a:extLst>
          </p:cNvPr>
          <p:cNvPicPr>
            <a:picLocks noGrp="1" noChangeAspect="1"/>
          </p:cNvPicPr>
          <p:nvPr>
            <p:ph type="pic" sz="quarter" idx="15"/>
          </p:nvPr>
        </p:nvPicPr>
        <p:blipFill>
          <a:blip r:embed="rId4"/>
          <a:srcRect l="46" r="46"/>
          <a:stretch>
            <a:fillRect/>
          </a:stretch>
        </p:blipFill>
        <p:spPr>
          <a:xfrm>
            <a:off x="10401734" y="50021"/>
            <a:ext cx="1719072" cy="1719072"/>
          </a:xfrm>
        </p:spPr>
      </p:pic>
      <p:sp>
        <p:nvSpPr>
          <p:cNvPr id="6" name="Picture Placeholder 5">
            <a:extLst>
              <a:ext uri="{FF2B5EF4-FFF2-40B4-BE49-F238E27FC236}">
                <a16:creationId xmlns:a16="http://schemas.microsoft.com/office/drawing/2014/main" id="{3A65352A-132B-12C8-5830-E9DB06774646}"/>
              </a:ext>
            </a:extLst>
          </p:cNvPr>
          <p:cNvSpPr>
            <a:spLocks noGrp="1"/>
          </p:cNvSpPr>
          <p:nvPr>
            <p:ph type="pic" sz="quarter" idx="16"/>
          </p:nvPr>
        </p:nvSpPr>
        <p:spPr/>
        <p:txBody>
          <a:bodyPr/>
          <a:lstStyle/>
          <a:p>
            <a:endParaRPr lang="en-GB"/>
          </a:p>
        </p:txBody>
      </p:sp>
      <p:pic>
        <p:nvPicPr>
          <p:cNvPr id="2050" name="Picture 2" descr="Scholarship of Teaching and Learning Network - Staff home, University of  York">
            <a:extLst>
              <a:ext uri="{FF2B5EF4-FFF2-40B4-BE49-F238E27FC236}">
                <a16:creationId xmlns:a16="http://schemas.microsoft.com/office/drawing/2014/main" id="{D10F4E94-6495-C256-2A18-91A25FC99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96726"/>
            <a:ext cx="5134642" cy="1719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single pigeon in a city 43497723 Stock Photo at Vecteezy">
            <a:extLst>
              <a:ext uri="{FF2B5EF4-FFF2-40B4-BE49-F238E27FC236}">
                <a16:creationId xmlns:a16="http://schemas.microsoft.com/office/drawing/2014/main" id="{A130CB69-E4D1-3094-CA0E-48F797982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106" y="300093"/>
            <a:ext cx="3097608" cy="2065072"/>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9CD21DDF-FB5F-6E74-755B-D1107BBB8468}"/>
              </a:ext>
            </a:extLst>
          </p:cNvPr>
          <p:cNvSpPr/>
          <p:nvPr/>
        </p:nvSpPr>
        <p:spPr>
          <a:xfrm>
            <a:off x="2169203" y="2365165"/>
            <a:ext cx="561975" cy="13897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FEAC52-EFA1-BF2B-93C5-0FD0F89A2875}"/>
              </a:ext>
            </a:extLst>
          </p:cNvPr>
          <p:cNvSpPr txBox="1"/>
          <p:nvPr/>
        </p:nvSpPr>
        <p:spPr>
          <a:xfrm>
            <a:off x="5497854" y="851325"/>
            <a:ext cx="4338944" cy="369332"/>
          </a:xfrm>
          <a:prstGeom prst="rect">
            <a:avLst/>
          </a:prstGeom>
          <a:noFill/>
        </p:spPr>
        <p:txBody>
          <a:bodyPr wrap="square" rtlCol="0">
            <a:spAutoFit/>
          </a:bodyPr>
          <a:lstStyle/>
          <a:p>
            <a:r>
              <a:rPr lang="en-GB" dirty="0"/>
              <a:t>The power of Togetherness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DC44-B95A-E4F6-91B5-F75C3C74107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4FD5FD6-6C0E-4B70-675B-57BF5B6F3FE0}"/>
              </a:ext>
            </a:extLst>
          </p:cNvPr>
          <p:cNvSpPr>
            <a:spLocks noGrp="1"/>
          </p:cNvSpPr>
          <p:nvPr>
            <p:ph type="subTitle" idx="1"/>
          </p:nvPr>
        </p:nvSpPr>
        <p:spPr/>
        <p:txBody>
          <a:bodyPr/>
          <a:lstStyle/>
          <a:p>
            <a:endParaRPr lang="en-GB"/>
          </a:p>
        </p:txBody>
      </p:sp>
      <p:pic>
        <p:nvPicPr>
          <p:cNvPr id="1026" name="Picture 2" descr="18,500+ Connecting Threads Stock Photos, Pictures &amp; Royalty-Free Images -  iStock | Teamwork, Partnership, Connection">
            <a:extLst>
              <a:ext uri="{FF2B5EF4-FFF2-40B4-BE49-F238E27FC236}">
                <a16:creationId xmlns:a16="http://schemas.microsoft.com/office/drawing/2014/main" id="{527604D2-D322-280C-609A-9BBC86224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64887" cy="6930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6AA932-DB0E-5FB1-6898-D619851E05E2}"/>
              </a:ext>
            </a:extLst>
          </p:cNvPr>
          <p:cNvSpPr txBox="1"/>
          <p:nvPr/>
        </p:nvSpPr>
        <p:spPr>
          <a:xfrm>
            <a:off x="115611" y="4704834"/>
            <a:ext cx="7785998" cy="769441"/>
          </a:xfrm>
          <a:prstGeom prst="rect">
            <a:avLst/>
          </a:prstGeom>
          <a:noFill/>
        </p:spPr>
        <p:txBody>
          <a:bodyPr wrap="square" rtlCol="0">
            <a:spAutoFit/>
          </a:bodyPr>
          <a:lstStyle/>
          <a:p>
            <a:r>
              <a:rPr lang="en-GB" sz="4400" b="1" dirty="0"/>
              <a:t>TWISTED TO TAPESTRY</a:t>
            </a:r>
          </a:p>
        </p:txBody>
      </p:sp>
      <p:sp>
        <p:nvSpPr>
          <p:cNvPr id="5" name="TextBox 4">
            <a:extLst>
              <a:ext uri="{FF2B5EF4-FFF2-40B4-BE49-F238E27FC236}">
                <a16:creationId xmlns:a16="http://schemas.microsoft.com/office/drawing/2014/main" id="{C56C3814-EC4B-8000-4849-584D03899034}"/>
              </a:ext>
            </a:extLst>
          </p:cNvPr>
          <p:cNvSpPr txBox="1"/>
          <p:nvPr/>
        </p:nvSpPr>
        <p:spPr>
          <a:xfrm>
            <a:off x="268357" y="4458620"/>
            <a:ext cx="6669156" cy="830997"/>
          </a:xfrm>
          <a:prstGeom prst="rect">
            <a:avLst/>
          </a:prstGeom>
          <a:noFill/>
        </p:spPr>
        <p:txBody>
          <a:bodyPr wrap="square" rtlCol="0">
            <a:spAutoFit/>
          </a:bodyPr>
          <a:lstStyle/>
          <a:p>
            <a:r>
              <a:rPr lang="en-GB" sz="4800" b="1" dirty="0">
                <a:solidFill>
                  <a:schemeClr val="bg1"/>
                </a:solidFill>
                <a:latin typeface="Congenial" panose="020F0502020204030204" pitchFamily="2" charset="0"/>
              </a:rPr>
              <a:t>TWISTED TO TAPESTRY</a:t>
            </a:r>
          </a:p>
        </p:txBody>
      </p:sp>
    </p:spTree>
    <p:extLst>
      <p:ext uri="{BB962C8B-B14F-4D97-AF65-F5344CB8AC3E}">
        <p14:creationId xmlns:p14="http://schemas.microsoft.com/office/powerpoint/2010/main" val="377265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26" name="Picture 2" descr="A lone tree in a barren landscape with a full moon in the sky | Premium  AI-generated image">
            <a:extLst>
              <a:ext uri="{FF2B5EF4-FFF2-40B4-BE49-F238E27FC236}">
                <a16:creationId xmlns:a16="http://schemas.microsoft.com/office/drawing/2014/main" id="{D8979557-4C27-2816-42B0-0EB7A2A2E0D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561" r="1561"/>
          <a:stretch>
            <a:fillRect/>
          </a:stretch>
        </p:blipFill>
        <p:spPr bwMode="auto">
          <a:xfrm>
            <a:off x="6096000" y="1839533"/>
            <a:ext cx="5456279" cy="315398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itle 2">
            <a:extLst>
              <a:ext uri="{FF2B5EF4-FFF2-40B4-BE49-F238E27FC236}">
                <a16:creationId xmlns:a16="http://schemas.microsoft.com/office/drawing/2014/main" id="{DF860AC8-66C2-044E-59F9-91BFE527A369}"/>
              </a:ext>
            </a:extLst>
          </p:cNvPr>
          <p:cNvSpPr>
            <a:spLocks noGrp="1"/>
          </p:cNvSpPr>
          <p:nvPr>
            <p:ph type="title"/>
          </p:nvPr>
        </p:nvSpPr>
        <p:spPr>
          <a:xfrm>
            <a:off x="1164433" y="1274501"/>
            <a:ext cx="4459286" cy="1478570"/>
          </a:xfrm>
        </p:spPr>
        <p:txBody>
          <a:bodyPr vert="horz" lIns="91440" tIns="45720" rIns="91440" bIns="45720" rtlCol="0" anchor="ctr">
            <a:normAutofit/>
          </a:bodyPr>
          <a:lstStyle/>
          <a:p>
            <a:r>
              <a:rPr lang="en-US" sz="3200" dirty="0">
                <a:solidFill>
                  <a:schemeClr val="tx1"/>
                </a:solidFill>
                <a:latin typeface="Congenial" panose="02000503040000020004" pitchFamily="2" charset="0"/>
              </a:rPr>
              <a:t>Building bridges</a:t>
            </a:r>
          </a:p>
        </p:txBody>
      </p:sp>
      <p:sp>
        <p:nvSpPr>
          <p:cNvPr id="17" name="Content Placeholder 3">
            <a:extLst>
              <a:ext uri="{FF2B5EF4-FFF2-40B4-BE49-F238E27FC236}">
                <a16:creationId xmlns:a16="http://schemas.microsoft.com/office/drawing/2014/main" id="{98ADC210-AE43-3B13-0418-71750BD42101}"/>
              </a:ext>
            </a:extLst>
          </p:cNvPr>
          <p:cNvSpPr>
            <a:spLocks noGrp="1"/>
          </p:cNvSpPr>
          <p:nvPr>
            <p:ph idx="1"/>
          </p:nvPr>
        </p:nvSpPr>
        <p:spPr>
          <a:xfrm>
            <a:off x="1141412" y="2249487"/>
            <a:ext cx="4459287" cy="3965046"/>
          </a:xfrm>
        </p:spPr>
        <p:txBody>
          <a:bodyPr vert="horz" lIns="91440" tIns="45720" rIns="91440" bIns="45720" rtlCol="0">
            <a:normAutofit/>
          </a:bodyPr>
          <a:lstStyle/>
          <a:p>
            <a:pPr marL="0" marR="0" lvl="0" indent="-228600" fontAlgn="base">
              <a:lnSpc>
                <a:spcPct val="120000"/>
              </a:lnSpc>
              <a:spcBef>
                <a:spcPct val="0"/>
              </a:spcBef>
              <a:spcAft>
                <a:spcPts val="600"/>
              </a:spcAft>
              <a:buClrTx/>
              <a:buFont typeface="Arial" panose="020B0604020202020204" pitchFamily="34" charset="0"/>
              <a:buChar char="•"/>
              <a:tabLst/>
            </a:pPr>
            <a:r>
              <a:rPr kumimoji="0" lang="en-US" altLang="en-US" sz="2000" b="0" i="0" u="none" strike="noStrike" cap="none" normalizeH="0" baseline="0">
                <a:ln>
                  <a:noFill/>
                </a:ln>
                <a:solidFill>
                  <a:schemeClr val="tx1"/>
                </a:solidFill>
                <a:effectLst/>
              </a:rPr>
              <a:t>The challenges of isolation within academic communities</a:t>
            </a:r>
          </a:p>
          <a:p>
            <a:pPr marL="0" marR="0" lvl="0" indent="-228600" fontAlgn="base">
              <a:lnSpc>
                <a:spcPct val="120000"/>
              </a:lnSpc>
              <a:spcBef>
                <a:spcPct val="0"/>
              </a:spcBef>
              <a:spcAft>
                <a:spcPts val="600"/>
              </a:spcAft>
              <a:buClrTx/>
              <a:buFont typeface="Arial" panose="020B0604020202020204" pitchFamily="34" charset="0"/>
              <a:buChar char="•"/>
              <a:tabLst/>
            </a:pPr>
            <a:r>
              <a:rPr kumimoji="0" lang="en-US" altLang="en-US" sz="2000" b="0" i="0" u="none" strike="noStrike" cap="none" normalizeH="0" baseline="0">
                <a:ln>
                  <a:noFill/>
                </a:ln>
                <a:solidFill>
                  <a:schemeClr val="tx1"/>
                </a:solidFill>
                <a:effectLst/>
              </a:rPr>
              <a:t>The fragmented nature of SoTL research and practice</a:t>
            </a:r>
          </a:p>
          <a:p>
            <a:pPr marL="0" marR="0" lvl="0" indent="-228600" fontAlgn="base">
              <a:lnSpc>
                <a:spcPct val="120000"/>
              </a:lnSpc>
              <a:spcBef>
                <a:spcPct val="0"/>
              </a:spcBef>
              <a:spcAft>
                <a:spcPts val="600"/>
              </a:spcAft>
              <a:buClrTx/>
              <a:buFont typeface="Arial" panose="020B0604020202020204" pitchFamily="34" charset="0"/>
              <a:buChar char="•"/>
              <a:tabLst/>
            </a:pPr>
            <a:r>
              <a:rPr kumimoji="0" lang="en-US" altLang="en-US" sz="2000" b="0" i="0" u="none" strike="noStrike" cap="none" normalizeH="0" baseline="0">
                <a:ln>
                  <a:noFill/>
                </a:ln>
                <a:solidFill>
                  <a:schemeClr val="tx1"/>
                </a:solidFill>
                <a:effectLst/>
              </a:rPr>
              <a:t>The need for stronger, more interconnected networks </a:t>
            </a:r>
          </a:p>
        </p:txBody>
      </p:sp>
      <p:sp>
        <p:nvSpPr>
          <p:cNvPr id="2" name="TextBox 1">
            <a:extLst>
              <a:ext uri="{FF2B5EF4-FFF2-40B4-BE49-F238E27FC236}">
                <a16:creationId xmlns:a16="http://schemas.microsoft.com/office/drawing/2014/main" id="{B79E7720-7CD7-3431-F4B0-942E4DF6188A}"/>
              </a:ext>
            </a:extLst>
          </p:cNvPr>
          <p:cNvSpPr txBox="1"/>
          <p:nvPr/>
        </p:nvSpPr>
        <p:spPr>
          <a:xfrm>
            <a:off x="1619250" y="5418137"/>
            <a:ext cx="8486775" cy="369332"/>
          </a:xfrm>
          <a:prstGeom prst="rect">
            <a:avLst/>
          </a:prstGeom>
          <a:noFill/>
        </p:spPr>
        <p:txBody>
          <a:bodyPr wrap="square" rtlCol="0">
            <a:spAutoFit/>
          </a:bodyPr>
          <a:lstStyle/>
          <a:p>
            <a:r>
              <a:rPr lang="en-GB" dirty="0"/>
              <a:t>Not merely forming but performing and driving ideas and actions forward…..</a:t>
            </a:r>
          </a:p>
        </p:txBody>
      </p:sp>
    </p:spTree>
    <p:extLst>
      <p:ext uri="{BB962C8B-B14F-4D97-AF65-F5344CB8AC3E}">
        <p14:creationId xmlns:p14="http://schemas.microsoft.com/office/powerpoint/2010/main" val="311382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EFBA0B-2475-9838-2CEB-DB48335C89C6}"/>
              </a:ext>
            </a:extLst>
          </p:cNvPr>
          <p:cNvSpPr/>
          <p:nvPr/>
        </p:nvSpPr>
        <p:spPr>
          <a:xfrm>
            <a:off x="1101096" y="4425255"/>
            <a:ext cx="1012315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Introducing the Nexus Framework</a:t>
            </a:r>
          </a:p>
        </p:txBody>
      </p:sp>
      <p:sp>
        <p:nvSpPr>
          <p:cNvPr id="6" name="Rectangle 5">
            <a:extLst>
              <a:ext uri="{FF2B5EF4-FFF2-40B4-BE49-F238E27FC236}">
                <a16:creationId xmlns:a16="http://schemas.microsoft.com/office/drawing/2014/main" id="{C7DDFF22-2D21-5426-F687-CA2F42043DE4}"/>
              </a:ext>
            </a:extLst>
          </p:cNvPr>
          <p:cNvSpPr/>
          <p:nvPr/>
        </p:nvSpPr>
        <p:spPr>
          <a:xfrm>
            <a:off x="1210833" y="5348585"/>
            <a:ext cx="10123157" cy="1323439"/>
          </a:xfrm>
          <a:prstGeom prst="rect">
            <a:avLst/>
          </a:prstGeom>
          <a:noFill/>
        </p:spPr>
        <p:txBody>
          <a:bodyPr wrap="squar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Connecting, People, Places and Purpose</a:t>
            </a:r>
          </a:p>
        </p:txBody>
      </p:sp>
      <p:pic>
        <p:nvPicPr>
          <p:cNvPr id="8" name="Picture 7">
            <a:extLst>
              <a:ext uri="{FF2B5EF4-FFF2-40B4-BE49-F238E27FC236}">
                <a16:creationId xmlns:a16="http://schemas.microsoft.com/office/drawing/2014/main" id="{C8D7AEC7-A770-0B23-4608-71488B8696F3}"/>
              </a:ext>
            </a:extLst>
          </p:cNvPr>
          <p:cNvPicPr>
            <a:picLocks noChangeAspect="1"/>
          </p:cNvPicPr>
          <p:nvPr/>
        </p:nvPicPr>
        <p:blipFill rotWithShape="1">
          <a:blip r:embed="rId2"/>
          <a:srcRect l="23984" t="31389" r="43672" b="13055"/>
          <a:stretch/>
        </p:blipFill>
        <p:spPr>
          <a:xfrm>
            <a:off x="6572250" y="182720"/>
            <a:ext cx="4391025" cy="4242535"/>
          </a:xfrm>
          <a:prstGeom prst="rect">
            <a:avLst/>
          </a:prstGeom>
        </p:spPr>
      </p:pic>
    </p:spTree>
    <p:extLst>
      <p:ext uri="{BB962C8B-B14F-4D97-AF65-F5344CB8AC3E}">
        <p14:creationId xmlns:p14="http://schemas.microsoft.com/office/powerpoint/2010/main" val="414455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des | TC 201 Wiki | Fandom">
            <a:extLst>
              <a:ext uri="{FF2B5EF4-FFF2-40B4-BE49-F238E27FC236}">
                <a16:creationId xmlns:a16="http://schemas.microsoft.com/office/drawing/2014/main" id="{573B9D90-87F9-9EE0-CF31-E984B8313C7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90" r="2490"/>
          <a:stretch/>
        </p:blipFill>
        <p:spPr bwMode="auto">
          <a:prstGeom prst="rect">
            <a:avLst/>
          </a:prstGeom>
          <a:solidFill>
            <a:srgbClr val="FFFFFF"/>
          </a:solidFill>
        </p:spPr>
      </p:pic>
      <p:sp>
        <p:nvSpPr>
          <p:cNvPr id="8" name="Rectangle 3">
            <a:extLst>
              <a:ext uri="{FF2B5EF4-FFF2-40B4-BE49-F238E27FC236}">
                <a16:creationId xmlns:a16="http://schemas.microsoft.com/office/drawing/2014/main" id="{21868D50-38FB-93FF-CC03-284CE3EE57E3}"/>
              </a:ext>
            </a:extLst>
          </p:cNvPr>
          <p:cNvSpPr>
            <a:spLocks noChangeArrowheads="1"/>
          </p:cNvSpPr>
          <p:nvPr/>
        </p:nvSpPr>
        <p:spPr bwMode="auto">
          <a:xfrm rot="10800000" flipV="1">
            <a:off x="6749138" y="1413063"/>
            <a:ext cx="5181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NEXUS: A structured framework for understanding </a:t>
            </a:r>
            <a:r>
              <a:rPr kumimoji="0" lang="en-US" altLang="en-US" sz="3200" b="0" i="0" u="none" strike="noStrike" cap="none" normalizeH="0" baseline="0" dirty="0" err="1">
                <a:ln>
                  <a:noFill/>
                </a:ln>
                <a:solidFill>
                  <a:schemeClr val="bg1"/>
                </a:solidFill>
                <a:effectLst/>
                <a:latin typeface="Arial" panose="020B0604020202020204" pitchFamily="34" charset="0"/>
              </a:rPr>
              <a:t>SoTL</a:t>
            </a:r>
            <a:r>
              <a:rPr kumimoji="0" lang="en-US" altLang="en-US" sz="3200" b="0" i="0" u="none" strike="noStrike" cap="none" normalizeH="0" baseline="0" dirty="0">
                <a:ln>
                  <a:noFill/>
                </a:ln>
                <a:solidFill>
                  <a:schemeClr val="bg1"/>
                </a:solidFill>
                <a:effectLst/>
                <a:latin typeface="Arial" panose="020B0604020202020204" pitchFamily="34" charset="0"/>
              </a:rPr>
              <a:t> network development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The three key components: individual, institutional, and international dimensions</a:t>
            </a:r>
          </a:p>
        </p:txBody>
      </p:sp>
      <p:sp>
        <p:nvSpPr>
          <p:cNvPr id="9" name="TextBox 8">
            <a:extLst>
              <a:ext uri="{FF2B5EF4-FFF2-40B4-BE49-F238E27FC236}">
                <a16:creationId xmlns:a16="http://schemas.microsoft.com/office/drawing/2014/main" id="{B15E025D-688F-0BE0-E215-35EF1F48497E}"/>
              </a:ext>
            </a:extLst>
          </p:cNvPr>
          <p:cNvSpPr txBox="1"/>
          <p:nvPr/>
        </p:nvSpPr>
        <p:spPr>
          <a:xfrm>
            <a:off x="828675" y="5772150"/>
            <a:ext cx="1533525" cy="369332"/>
          </a:xfrm>
          <a:prstGeom prst="rect">
            <a:avLst/>
          </a:prstGeom>
          <a:noFill/>
        </p:spPr>
        <p:txBody>
          <a:bodyPr wrap="square" rtlCol="0">
            <a:spAutoFit/>
          </a:bodyPr>
          <a:lstStyle/>
          <a:p>
            <a:r>
              <a:rPr lang="en-GB" b="1" dirty="0">
                <a:solidFill>
                  <a:schemeClr val="bg2">
                    <a:lumMod val="75000"/>
                  </a:schemeClr>
                </a:solidFill>
              </a:rPr>
              <a:t>Individual</a:t>
            </a:r>
          </a:p>
        </p:txBody>
      </p:sp>
      <p:sp>
        <p:nvSpPr>
          <p:cNvPr id="10" name="TextBox 9">
            <a:extLst>
              <a:ext uri="{FF2B5EF4-FFF2-40B4-BE49-F238E27FC236}">
                <a16:creationId xmlns:a16="http://schemas.microsoft.com/office/drawing/2014/main" id="{0D2E70A0-B744-3E60-3953-0E23A173A223}"/>
              </a:ext>
            </a:extLst>
          </p:cNvPr>
          <p:cNvSpPr txBox="1"/>
          <p:nvPr/>
        </p:nvSpPr>
        <p:spPr>
          <a:xfrm>
            <a:off x="1752600" y="5075604"/>
            <a:ext cx="1685925" cy="369332"/>
          </a:xfrm>
          <a:prstGeom prst="rect">
            <a:avLst/>
          </a:prstGeom>
          <a:noFill/>
        </p:spPr>
        <p:txBody>
          <a:bodyPr wrap="square" rtlCol="0">
            <a:spAutoFit/>
          </a:bodyPr>
          <a:lstStyle/>
          <a:p>
            <a:r>
              <a:rPr lang="en-GB" b="1" dirty="0">
                <a:solidFill>
                  <a:schemeClr val="bg1"/>
                </a:solidFill>
              </a:rPr>
              <a:t>Institutional</a:t>
            </a:r>
          </a:p>
        </p:txBody>
      </p:sp>
      <p:sp>
        <p:nvSpPr>
          <p:cNvPr id="11" name="TextBox 10">
            <a:extLst>
              <a:ext uri="{FF2B5EF4-FFF2-40B4-BE49-F238E27FC236}">
                <a16:creationId xmlns:a16="http://schemas.microsoft.com/office/drawing/2014/main" id="{D2B37A9E-5D75-3678-8550-F5055E605053}"/>
              </a:ext>
            </a:extLst>
          </p:cNvPr>
          <p:cNvSpPr txBox="1"/>
          <p:nvPr/>
        </p:nvSpPr>
        <p:spPr>
          <a:xfrm>
            <a:off x="828674" y="1038225"/>
            <a:ext cx="1895475" cy="369332"/>
          </a:xfrm>
          <a:prstGeom prst="rect">
            <a:avLst/>
          </a:prstGeom>
          <a:noFill/>
        </p:spPr>
        <p:txBody>
          <a:bodyPr wrap="square" rtlCol="0">
            <a:spAutoFit/>
          </a:bodyPr>
          <a:lstStyle/>
          <a:p>
            <a:r>
              <a:rPr lang="en-GB" b="1" dirty="0">
                <a:solidFill>
                  <a:schemeClr val="accent1">
                    <a:lumMod val="75000"/>
                  </a:schemeClr>
                </a:solidFill>
              </a:rPr>
              <a:t>International</a:t>
            </a:r>
          </a:p>
        </p:txBody>
      </p:sp>
    </p:spTree>
    <p:extLst>
      <p:ext uri="{BB962C8B-B14F-4D97-AF65-F5344CB8AC3E}">
        <p14:creationId xmlns:p14="http://schemas.microsoft.com/office/powerpoint/2010/main" val="5492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C820D-AAC5-1692-EE22-9695A735629C}"/>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sz="3600">
                <a:solidFill>
                  <a:schemeClr val="tx1"/>
                </a:solidFill>
              </a:rPr>
              <a:t>SoTL Taxonomy</a:t>
            </a:r>
            <a:br>
              <a:rPr lang="en-US" sz="3600">
                <a:solidFill>
                  <a:schemeClr val="tx1"/>
                </a:solidFill>
              </a:rPr>
            </a:br>
            <a:r>
              <a:rPr lang="en-US" sz="3600">
                <a:solidFill>
                  <a:schemeClr val="tx1"/>
                </a:solidFill>
              </a:rPr>
              <a:t>Hutchings and Shulman 1999</a:t>
            </a:r>
          </a:p>
        </p:txBody>
      </p:sp>
      <p:graphicFrame>
        <p:nvGraphicFramePr>
          <p:cNvPr id="88" name="Text Placeholder 4">
            <a:extLst>
              <a:ext uri="{FF2B5EF4-FFF2-40B4-BE49-F238E27FC236}">
                <a16:creationId xmlns:a16="http://schemas.microsoft.com/office/drawing/2014/main" id="{FEE5AE05-BE12-25E4-6FE3-32E702E073BA}"/>
              </a:ext>
            </a:extLst>
          </p:cNvPr>
          <p:cNvGraphicFramePr/>
          <p:nvPr>
            <p:extLst>
              <p:ext uri="{D42A27DB-BD31-4B8C-83A1-F6EECF244321}">
                <p14:modId xmlns:p14="http://schemas.microsoft.com/office/powerpoint/2010/main" val="549302049"/>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38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des | TC 201 Wiki | Fandom">
            <a:extLst>
              <a:ext uri="{FF2B5EF4-FFF2-40B4-BE49-F238E27FC236}">
                <a16:creationId xmlns:a16="http://schemas.microsoft.com/office/drawing/2014/main" id="{573B9D90-87F9-9EE0-CF31-E984B8313C70}"/>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1382" t="69331" r="65017" b="-1"/>
          <a:stretch/>
        </p:blipFill>
        <p:spPr bwMode="auto">
          <a:xfrm>
            <a:off x="470812" y="3657600"/>
            <a:ext cx="2015214" cy="1918330"/>
          </a:xfrm>
          <a:prstGeom prst="rect">
            <a:avLst/>
          </a:prstGeom>
          <a:solidFill>
            <a:srgbClr val="FFFFFF"/>
          </a:solidFill>
        </p:spPr>
      </p:pic>
      <p:sp>
        <p:nvSpPr>
          <p:cNvPr id="9" name="TextBox 8">
            <a:extLst>
              <a:ext uri="{FF2B5EF4-FFF2-40B4-BE49-F238E27FC236}">
                <a16:creationId xmlns:a16="http://schemas.microsoft.com/office/drawing/2014/main" id="{B15E025D-688F-0BE0-E215-35EF1F48497E}"/>
              </a:ext>
            </a:extLst>
          </p:cNvPr>
          <p:cNvSpPr txBox="1"/>
          <p:nvPr/>
        </p:nvSpPr>
        <p:spPr>
          <a:xfrm>
            <a:off x="889229" y="4574142"/>
            <a:ext cx="1533525" cy="369332"/>
          </a:xfrm>
          <a:prstGeom prst="rect">
            <a:avLst/>
          </a:prstGeom>
          <a:noFill/>
        </p:spPr>
        <p:txBody>
          <a:bodyPr wrap="square" rtlCol="0">
            <a:spAutoFit/>
          </a:bodyPr>
          <a:lstStyle/>
          <a:p>
            <a:r>
              <a:rPr lang="en-GB" b="1" dirty="0">
                <a:solidFill>
                  <a:schemeClr val="bg2">
                    <a:lumMod val="75000"/>
                  </a:schemeClr>
                </a:solidFill>
              </a:rPr>
              <a:t>Individual</a:t>
            </a:r>
          </a:p>
        </p:txBody>
      </p:sp>
      <p:sp>
        <p:nvSpPr>
          <p:cNvPr id="3" name="Rectangle 2">
            <a:extLst>
              <a:ext uri="{FF2B5EF4-FFF2-40B4-BE49-F238E27FC236}">
                <a16:creationId xmlns:a16="http://schemas.microsoft.com/office/drawing/2014/main" id="{7F230B0E-36CA-D3C7-25A6-B66F8D569F62}"/>
              </a:ext>
            </a:extLst>
          </p:cNvPr>
          <p:cNvSpPr>
            <a:spLocks noChangeArrowheads="1"/>
          </p:cNvSpPr>
          <p:nvPr/>
        </p:nvSpPr>
        <p:spPr bwMode="auto">
          <a:xfrm>
            <a:off x="223238" y="901125"/>
            <a:ext cx="1174552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bg1"/>
                </a:solidFill>
                <a:effectLst/>
                <a:latin typeface="Arial" panose="020B0604020202020204" pitchFamily="34" charset="0"/>
              </a:rPr>
              <a:t>Identifying and nurturing individual scholars' motivations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bg1"/>
                </a:solidFill>
                <a:effectLst/>
                <a:latin typeface="Arial" panose="020B0604020202020204" pitchFamily="34" charset="0"/>
              </a:rPr>
              <a:t>Developing essential skills for network participation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bg1"/>
                </a:solidFill>
                <a:effectLst/>
                <a:latin typeface="Arial" panose="020B0604020202020204" pitchFamily="34" charset="0"/>
              </a:rPr>
              <a:t>Fostering a culture of collaboration and support </a:t>
            </a:r>
          </a:p>
        </p:txBody>
      </p:sp>
      <p:sp>
        <p:nvSpPr>
          <p:cNvPr id="4" name="TextBox 3">
            <a:extLst>
              <a:ext uri="{FF2B5EF4-FFF2-40B4-BE49-F238E27FC236}">
                <a16:creationId xmlns:a16="http://schemas.microsoft.com/office/drawing/2014/main" id="{6BF8101F-3450-9296-FFAF-9CD6D87CD2EA}"/>
              </a:ext>
            </a:extLst>
          </p:cNvPr>
          <p:cNvSpPr txBox="1"/>
          <p:nvPr/>
        </p:nvSpPr>
        <p:spPr>
          <a:xfrm>
            <a:off x="3018064" y="2795349"/>
            <a:ext cx="7943851" cy="4062651"/>
          </a:xfrm>
          <a:prstGeom prst="rect">
            <a:avLst/>
          </a:prstGeom>
          <a:noFill/>
        </p:spPr>
        <p:txBody>
          <a:bodyPr wrap="square" rtlCol="0">
            <a:spAutoFit/>
          </a:bodyPr>
          <a:lstStyle/>
          <a:p>
            <a:r>
              <a:rPr lang="en-GB" sz="2000" b="1" i="1" u="sng" dirty="0"/>
              <a:t>Key questions</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Inward facing</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Why should I join a network</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What value would joining a network add? </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How would a network contribute to my scholarly inquiry?</a:t>
            </a:r>
          </a:p>
          <a:p>
            <a:endPar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Outward facing</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What value would I bring to the network</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What could I contribute</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What connections could I bring to a network</a:t>
            </a:r>
          </a:p>
          <a:p>
            <a:r>
              <a:rPr lang="en-GB"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What would a successful contribution to a network look like</a:t>
            </a:r>
            <a:r>
              <a:rPr lang="en-GB" sz="2000" dirty="0">
                <a:solidFill>
                  <a:schemeClr val="bg1"/>
                </a:solidFill>
              </a:rPr>
              <a:t>?</a:t>
            </a:r>
          </a:p>
          <a:p>
            <a:endParaRPr lang="en-GB" sz="2000" dirty="0"/>
          </a:p>
          <a:p>
            <a:endParaRPr lang="en-GB" dirty="0"/>
          </a:p>
        </p:txBody>
      </p:sp>
    </p:spTree>
    <p:extLst>
      <p:ext uri="{BB962C8B-B14F-4D97-AF65-F5344CB8AC3E}">
        <p14:creationId xmlns:p14="http://schemas.microsoft.com/office/powerpoint/2010/main" val="117389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des | TC 201 Wiki | Fandom">
            <a:extLst>
              <a:ext uri="{FF2B5EF4-FFF2-40B4-BE49-F238E27FC236}">
                <a16:creationId xmlns:a16="http://schemas.microsoft.com/office/drawing/2014/main" id="{573B9D90-87F9-9EE0-CF31-E984B8313C7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90" r="2490"/>
          <a:stretch/>
        </p:blipFill>
        <p:spPr bwMode="auto">
          <a:prstGeom prst="rect">
            <a:avLst/>
          </a:prstGeom>
          <a:solidFill>
            <a:srgbClr val="FFFFFF"/>
          </a:solidFill>
        </p:spPr>
      </p:pic>
      <p:sp>
        <p:nvSpPr>
          <p:cNvPr id="8" name="Rectangle 3">
            <a:extLst>
              <a:ext uri="{FF2B5EF4-FFF2-40B4-BE49-F238E27FC236}">
                <a16:creationId xmlns:a16="http://schemas.microsoft.com/office/drawing/2014/main" id="{21868D50-38FB-93FF-CC03-284CE3EE57E3}"/>
              </a:ext>
            </a:extLst>
          </p:cNvPr>
          <p:cNvSpPr>
            <a:spLocks noChangeArrowheads="1"/>
          </p:cNvSpPr>
          <p:nvPr/>
        </p:nvSpPr>
        <p:spPr bwMode="auto">
          <a:xfrm rot="10800000" flipV="1">
            <a:off x="6749138" y="1659284"/>
            <a:ext cx="5181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Creating enabling environments for </a:t>
            </a:r>
            <a:r>
              <a:rPr kumimoji="0" lang="en-US" altLang="en-US" sz="3200" b="0" i="0" u="none" strike="noStrike" cap="none" normalizeH="0" baseline="0" dirty="0" err="1">
                <a:ln>
                  <a:noFill/>
                </a:ln>
                <a:solidFill>
                  <a:schemeClr val="bg1"/>
                </a:solidFill>
                <a:effectLst/>
                <a:latin typeface="Arial" panose="020B0604020202020204" pitchFamily="34" charset="0"/>
              </a:rPr>
              <a:t>SoTL</a:t>
            </a:r>
            <a:endParaRPr kumimoji="0" lang="en-US" altLang="en-US" sz="3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Implementing supportive policies and procedures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Providing adequate resources and infrastructure </a:t>
            </a:r>
          </a:p>
        </p:txBody>
      </p:sp>
      <p:sp>
        <p:nvSpPr>
          <p:cNvPr id="9" name="TextBox 8">
            <a:extLst>
              <a:ext uri="{FF2B5EF4-FFF2-40B4-BE49-F238E27FC236}">
                <a16:creationId xmlns:a16="http://schemas.microsoft.com/office/drawing/2014/main" id="{B15E025D-688F-0BE0-E215-35EF1F48497E}"/>
              </a:ext>
            </a:extLst>
          </p:cNvPr>
          <p:cNvSpPr txBox="1"/>
          <p:nvPr/>
        </p:nvSpPr>
        <p:spPr>
          <a:xfrm>
            <a:off x="828675" y="5772150"/>
            <a:ext cx="1533525" cy="369332"/>
          </a:xfrm>
          <a:prstGeom prst="rect">
            <a:avLst/>
          </a:prstGeom>
          <a:noFill/>
        </p:spPr>
        <p:txBody>
          <a:bodyPr wrap="square" rtlCol="0">
            <a:spAutoFit/>
          </a:bodyPr>
          <a:lstStyle/>
          <a:p>
            <a:r>
              <a:rPr lang="en-GB" b="1" dirty="0">
                <a:solidFill>
                  <a:schemeClr val="bg2">
                    <a:lumMod val="75000"/>
                  </a:schemeClr>
                </a:solidFill>
              </a:rPr>
              <a:t>Individual</a:t>
            </a:r>
          </a:p>
        </p:txBody>
      </p:sp>
      <p:sp>
        <p:nvSpPr>
          <p:cNvPr id="10" name="TextBox 9">
            <a:extLst>
              <a:ext uri="{FF2B5EF4-FFF2-40B4-BE49-F238E27FC236}">
                <a16:creationId xmlns:a16="http://schemas.microsoft.com/office/drawing/2014/main" id="{0D2E70A0-B744-3E60-3953-0E23A173A223}"/>
              </a:ext>
            </a:extLst>
          </p:cNvPr>
          <p:cNvSpPr txBox="1"/>
          <p:nvPr/>
        </p:nvSpPr>
        <p:spPr>
          <a:xfrm>
            <a:off x="1752600" y="5075604"/>
            <a:ext cx="1685925" cy="369332"/>
          </a:xfrm>
          <a:prstGeom prst="rect">
            <a:avLst/>
          </a:prstGeom>
          <a:noFill/>
        </p:spPr>
        <p:txBody>
          <a:bodyPr wrap="square" rtlCol="0">
            <a:spAutoFit/>
          </a:bodyPr>
          <a:lstStyle/>
          <a:p>
            <a:r>
              <a:rPr lang="en-GB" b="1" dirty="0"/>
              <a:t>Institutional</a:t>
            </a:r>
          </a:p>
        </p:txBody>
      </p:sp>
      <p:sp>
        <p:nvSpPr>
          <p:cNvPr id="11" name="TextBox 10">
            <a:extLst>
              <a:ext uri="{FF2B5EF4-FFF2-40B4-BE49-F238E27FC236}">
                <a16:creationId xmlns:a16="http://schemas.microsoft.com/office/drawing/2014/main" id="{D2B37A9E-5D75-3678-8550-F5055E605053}"/>
              </a:ext>
            </a:extLst>
          </p:cNvPr>
          <p:cNvSpPr txBox="1"/>
          <p:nvPr/>
        </p:nvSpPr>
        <p:spPr>
          <a:xfrm>
            <a:off x="828674" y="1038225"/>
            <a:ext cx="1895475" cy="369332"/>
          </a:xfrm>
          <a:prstGeom prst="rect">
            <a:avLst/>
          </a:prstGeom>
          <a:noFill/>
        </p:spPr>
        <p:txBody>
          <a:bodyPr wrap="square" rtlCol="0">
            <a:spAutoFit/>
          </a:bodyPr>
          <a:lstStyle/>
          <a:p>
            <a:r>
              <a:rPr lang="en-GB" b="1" dirty="0">
                <a:solidFill>
                  <a:schemeClr val="accent1">
                    <a:lumMod val="75000"/>
                  </a:schemeClr>
                </a:solidFill>
              </a:rPr>
              <a:t>International</a:t>
            </a:r>
          </a:p>
        </p:txBody>
      </p:sp>
      <p:sp>
        <p:nvSpPr>
          <p:cNvPr id="2" name="Oval 1">
            <a:extLst>
              <a:ext uri="{FF2B5EF4-FFF2-40B4-BE49-F238E27FC236}">
                <a16:creationId xmlns:a16="http://schemas.microsoft.com/office/drawing/2014/main" id="{B37EF1E0-9D92-8904-B4C6-096A7B26FD29}"/>
              </a:ext>
            </a:extLst>
          </p:cNvPr>
          <p:cNvSpPr/>
          <p:nvPr/>
        </p:nvSpPr>
        <p:spPr>
          <a:xfrm>
            <a:off x="828674" y="3848099"/>
            <a:ext cx="3467101" cy="2873375"/>
          </a:xfrm>
          <a:prstGeom prst="ellipse">
            <a:avLst/>
          </a:prstGeom>
          <a:noFill/>
          <a:ln w="952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A9D9B1-0E3B-5F01-A814-636CFA6F1F6A}"/>
              </a:ext>
            </a:extLst>
          </p:cNvPr>
          <p:cNvSpPr txBox="1"/>
          <p:nvPr/>
        </p:nvSpPr>
        <p:spPr>
          <a:xfrm>
            <a:off x="1943100" y="5075604"/>
            <a:ext cx="1600200" cy="369332"/>
          </a:xfrm>
          <a:prstGeom prst="rect">
            <a:avLst/>
          </a:prstGeom>
          <a:noFill/>
        </p:spPr>
        <p:txBody>
          <a:bodyPr wrap="square" rtlCol="0">
            <a:spAutoFit/>
          </a:bodyPr>
          <a:lstStyle/>
          <a:p>
            <a:r>
              <a:rPr lang="en-GB" dirty="0">
                <a:solidFill>
                  <a:schemeClr val="bg1"/>
                </a:solidFill>
              </a:rPr>
              <a:t>Institutional</a:t>
            </a:r>
          </a:p>
        </p:txBody>
      </p:sp>
    </p:spTree>
    <p:extLst>
      <p:ext uri="{BB962C8B-B14F-4D97-AF65-F5344CB8AC3E}">
        <p14:creationId xmlns:p14="http://schemas.microsoft.com/office/powerpoint/2010/main" val="372901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des | TC 201 Wiki | Fandom">
            <a:extLst>
              <a:ext uri="{FF2B5EF4-FFF2-40B4-BE49-F238E27FC236}">
                <a16:creationId xmlns:a16="http://schemas.microsoft.com/office/drawing/2014/main" id="{573B9D90-87F9-9EE0-CF31-E984B8313C7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285" r="20481" b="-1"/>
          <a:stretch/>
        </p:blipFill>
        <p:spPr bwMode="auto">
          <a:xfrm>
            <a:off x="0" y="603255"/>
            <a:ext cx="6082549" cy="6254745"/>
          </a:xfrm>
          <a:prstGeom prst="rect">
            <a:avLst/>
          </a:prstGeom>
          <a:solidFill>
            <a:srgbClr val="FFFFFF"/>
          </a:solidFill>
        </p:spPr>
      </p:pic>
      <p:sp>
        <p:nvSpPr>
          <p:cNvPr id="9" name="TextBox 8">
            <a:extLst>
              <a:ext uri="{FF2B5EF4-FFF2-40B4-BE49-F238E27FC236}">
                <a16:creationId xmlns:a16="http://schemas.microsoft.com/office/drawing/2014/main" id="{B15E025D-688F-0BE0-E215-35EF1F48497E}"/>
              </a:ext>
            </a:extLst>
          </p:cNvPr>
          <p:cNvSpPr txBox="1"/>
          <p:nvPr/>
        </p:nvSpPr>
        <p:spPr>
          <a:xfrm>
            <a:off x="828675" y="5772150"/>
            <a:ext cx="1533525" cy="369332"/>
          </a:xfrm>
          <a:prstGeom prst="rect">
            <a:avLst/>
          </a:prstGeom>
          <a:noFill/>
        </p:spPr>
        <p:txBody>
          <a:bodyPr wrap="square" rtlCol="0">
            <a:spAutoFit/>
          </a:bodyPr>
          <a:lstStyle/>
          <a:p>
            <a:r>
              <a:rPr lang="en-GB" b="1" dirty="0">
                <a:solidFill>
                  <a:schemeClr val="bg2">
                    <a:lumMod val="75000"/>
                  </a:schemeClr>
                </a:solidFill>
              </a:rPr>
              <a:t>Individual</a:t>
            </a:r>
          </a:p>
        </p:txBody>
      </p:sp>
      <p:sp>
        <p:nvSpPr>
          <p:cNvPr id="10" name="TextBox 9">
            <a:extLst>
              <a:ext uri="{FF2B5EF4-FFF2-40B4-BE49-F238E27FC236}">
                <a16:creationId xmlns:a16="http://schemas.microsoft.com/office/drawing/2014/main" id="{0D2E70A0-B744-3E60-3953-0E23A173A223}"/>
              </a:ext>
            </a:extLst>
          </p:cNvPr>
          <p:cNvSpPr txBox="1"/>
          <p:nvPr/>
        </p:nvSpPr>
        <p:spPr>
          <a:xfrm>
            <a:off x="1752600" y="5075604"/>
            <a:ext cx="1685925" cy="369332"/>
          </a:xfrm>
          <a:prstGeom prst="rect">
            <a:avLst/>
          </a:prstGeom>
          <a:noFill/>
        </p:spPr>
        <p:txBody>
          <a:bodyPr wrap="square" rtlCol="0">
            <a:spAutoFit/>
          </a:bodyPr>
          <a:lstStyle/>
          <a:p>
            <a:r>
              <a:rPr lang="en-GB" b="1" dirty="0">
                <a:solidFill>
                  <a:schemeClr val="bg1"/>
                </a:solidFill>
              </a:rPr>
              <a:t>Institutional</a:t>
            </a:r>
          </a:p>
        </p:txBody>
      </p:sp>
      <p:sp>
        <p:nvSpPr>
          <p:cNvPr id="11" name="TextBox 10">
            <a:extLst>
              <a:ext uri="{FF2B5EF4-FFF2-40B4-BE49-F238E27FC236}">
                <a16:creationId xmlns:a16="http://schemas.microsoft.com/office/drawing/2014/main" id="{D2B37A9E-5D75-3678-8550-F5055E605053}"/>
              </a:ext>
            </a:extLst>
          </p:cNvPr>
          <p:cNvSpPr txBox="1"/>
          <p:nvPr/>
        </p:nvSpPr>
        <p:spPr>
          <a:xfrm>
            <a:off x="828674" y="1038225"/>
            <a:ext cx="1895475" cy="369332"/>
          </a:xfrm>
          <a:prstGeom prst="rect">
            <a:avLst/>
          </a:prstGeom>
          <a:noFill/>
        </p:spPr>
        <p:txBody>
          <a:bodyPr wrap="square" rtlCol="0">
            <a:spAutoFit/>
          </a:bodyPr>
          <a:lstStyle/>
          <a:p>
            <a:r>
              <a:rPr lang="en-GB" b="1" dirty="0">
                <a:solidFill>
                  <a:schemeClr val="accent1">
                    <a:lumMod val="75000"/>
                  </a:schemeClr>
                </a:solidFill>
              </a:rPr>
              <a:t>International</a:t>
            </a:r>
          </a:p>
        </p:txBody>
      </p:sp>
      <p:sp>
        <p:nvSpPr>
          <p:cNvPr id="2" name="Oval 1">
            <a:extLst>
              <a:ext uri="{FF2B5EF4-FFF2-40B4-BE49-F238E27FC236}">
                <a16:creationId xmlns:a16="http://schemas.microsoft.com/office/drawing/2014/main" id="{B37EF1E0-9D92-8904-B4C6-096A7B26FD29}"/>
              </a:ext>
            </a:extLst>
          </p:cNvPr>
          <p:cNvSpPr/>
          <p:nvPr/>
        </p:nvSpPr>
        <p:spPr>
          <a:xfrm>
            <a:off x="42860" y="546036"/>
            <a:ext cx="3467101" cy="2873375"/>
          </a:xfrm>
          <a:prstGeom prst="ellipse">
            <a:avLst/>
          </a:prstGeom>
          <a:noFill/>
          <a:ln w="952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
            <a:extLst>
              <a:ext uri="{FF2B5EF4-FFF2-40B4-BE49-F238E27FC236}">
                <a16:creationId xmlns:a16="http://schemas.microsoft.com/office/drawing/2014/main" id="{22617235-F13C-4DFF-4128-ED98FD596D46}"/>
              </a:ext>
            </a:extLst>
          </p:cNvPr>
          <p:cNvSpPr>
            <a:spLocks noChangeArrowheads="1"/>
          </p:cNvSpPr>
          <p:nvPr/>
        </p:nvSpPr>
        <p:spPr bwMode="auto">
          <a:xfrm rot="10800000" flipV="1">
            <a:off x="6644639" y="603255"/>
            <a:ext cx="534524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bg1"/>
                </a:solidFill>
                <a:effectLst/>
                <a:latin typeface="Arial" panose="020B0604020202020204" pitchFamily="34" charset="0"/>
              </a:rPr>
              <a:t>Building cross-border partnerships and networks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bg1"/>
                </a:solidFill>
                <a:effectLst/>
                <a:latin typeface="Arial" panose="020B0604020202020204" pitchFamily="34" charset="0"/>
              </a:rPr>
              <a:t>Facilitating knowledge exchange and innovation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bg1"/>
                </a:solidFill>
                <a:effectLst/>
                <a:latin typeface="Arial" panose="020B0604020202020204" pitchFamily="34" charset="0"/>
              </a:rPr>
              <a:t>Addressing barriers to international collaboration </a:t>
            </a:r>
          </a:p>
        </p:txBody>
      </p:sp>
    </p:spTree>
    <p:extLst>
      <p:ext uri="{BB962C8B-B14F-4D97-AF65-F5344CB8AC3E}">
        <p14:creationId xmlns:p14="http://schemas.microsoft.com/office/powerpoint/2010/main" val="39840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4B732-FD44-8E6E-0CB4-1142CF8DD7FF}"/>
              </a:ext>
            </a:extLst>
          </p:cNvPr>
          <p:cNvSpPr>
            <a:spLocks noGrp="1"/>
          </p:cNvSpPr>
          <p:nvPr>
            <p:ph type="title"/>
          </p:nvPr>
        </p:nvSpPr>
        <p:spPr>
          <a:xfrm>
            <a:off x="2393657" y="1088620"/>
            <a:ext cx="5281844" cy="637077"/>
          </a:xfrm>
        </p:spPr>
        <p:txBody>
          <a:bodyPr vert="horz" lIns="91440" tIns="45720" rIns="91440" bIns="45720" rtlCol="0" anchor="ctr">
            <a:normAutofit fontScale="90000"/>
          </a:bodyPr>
          <a:lstStyle/>
          <a:p>
            <a:pPr algn="ctr"/>
            <a:r>
              <a:rPr lang="en-US" sz="3600" dirty="0">
                <a:solidFill>
                  <a:schemeClr val="tx1"/>
                </a:solidFill>
                <a:latin typeface="Congenial" panose="02000503040000020004" pitchFamily="2" charset="0"/>
              </a:rPr>
              <a:t>Power Drain</a:t>
            </a:r>
            <a:br>
              <a:rPr lang="en-US" sz="3600" dirty="0">
                <a:solidFill>
                  <a:schemeClr val="tx1"/>
                </a:solidFill>
                <a:latin typeface="Congenial" panose="02000503040000020004" pitchFamily="2" charset="0"/>
              </a:rPr>
            </a:br>
            <a:r>
              <a:rPr lang="en-US" sz="3600" dirty="0">
                <a:solidFill>
                  <a:schemeClr val="tx1"/>
                </a:solidFill>
                <a:latin typeface="Congenial" panose="02000503040000020004" pitchFamily="2" charset="0"/>
              </a:rPr>
              <a:t>Power drive</a:t>
            </a:r>
          </a:p>
        </p:txBody>
      </p:sp>
      <p:sp>
        <p:nvSpPr>
          <p:cNvPr id="5" name="Text Placeholder 4">
            <a:extLst>
              <a:ext uri="{FF2B5EF4-FFF2-40B4-BE49-F238E27FC236}">
                <a16:creationId xmlns:a16="http://schemas.microsoft.com/office/drawing/2014/main" id="{22273440-1795-4E51-3F1E-D26B3C3C082E}"/>
              </a:ext>
            </a:extLst>
          </p:cNvPr>
          <p:cNvSpPr>
            <a:spLocks noGrp="1"/>
          </p:cNvSpPr>
          <p:nvPr>
            <p:ph type="body" idx="1"/>
          </p:nvPr>
        </p:nvSpPr>
        <p:spPr>
          <a:xfrm>
            <a:off x="5034579" y="2249487"/>
            <a:ext cx="6012832" cy="3541714"/>
          </a:xfrm>
        </p:spPr>
        <p:txBody>
          <a:bodyPr vert="horz" lIns="91440" tIns="45720" rIns="91440" bIns="45720" rtlCol="0">
            <a:normAutofit/>
          </a:bodyPr>
          <a:lstStyle/>
          <a:p>
            <a:pPr indent="-228600">
              <a:lnSpc>
                <a:spcPct val="120000"/>
              </a:lnSpc>
              <a:buFont typeface="Arial" panose="020B0604020202020204" pitchFamily="34" charset="0"/>
              <a:buChar char="•"/>
            </a:pPr>
            <a:endParaRPr lang="en-US">
              <a:solidFill>
                <a:schemeClr val="tx1"/>
              </a:solidFill>
            </a:endParaRPr>
          </a:p>
        </p:txBody>
      </p:sp>
      <p:pic>
        <p:nvPicPr>
          <p:cNvPr id="1026" name="Picture 2" descr="AI energy ...">
            <a:extLst>
              <a:ext uri="{FF2B5EF4-FFF2-40B4-BE49-F238E27FC236}">
                <a16:creationId xmlns:a16="http://schemas.microsoft.com/office/drawing/2014/main" id="{9E8FCC16-A8CC-2C73-1112-2CE4CEC2A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65" r="20304" b="1"/>
          <a:stretch/>
        </p:blipFill>
        <p:spPr bwMode="auto">
          <a:xfrm>
            <a:off x="1141411" y="2249487"/>
            <a:ext cx="3494597" cy="354965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UK partnership to develop digital twin of electricity network in net-zero  drive - Build in Digital">
            <a:extLst>
              <a:ext uri="{FF2B5EF4-FFF2-40B4-BE49-F238E27FC236}">
                <a16:creationId xmlns:a16="http://schemas.microsoft.com/office/drawing/2014/main" id="{8A729F4A-C514-D14E-3DEE-4B50CAB38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652" y="2236629"/>
            <a:ext cx="4104069" cy="272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26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FD8F9F-98C8-23FB-D42D-918F882F1667}"/>
              </a:ext>
            </a:extLst>
          </p:cNvPr>
          <p:cNvSpPr>
            <a:spLocks noGrp="1"/>
          </p:cNvSpPr>
          <p:nvPr>
            <p:ph type="pic" sz="quarter" idx="13"/>
          </p:nvPr>
        </p:nvSpPr>
        <p:spPr>
          <a:xfrm>
            <a:off x="461010" y="4392295"/>
            <a:ext cx="6082549" cy="6254745"/>
          </a:xfrm>
        </p:spPr>
        <p:txBody>
          <a:bodyPr/>
          <a:lstStyle/>
          <a:p>
            <a:endParaRPr lang="en-GB"/>
          </a:p>
        </p:txBody>
      </p:sp>
      <p:sp>
        <p:nvSpPr>
          <p:cNvPr id="4" name="Title 3">
            <a:extLst>
              <a:ext uri="{FF2B5EF4-FFF2-40B4-BE49-F238E27FC236}">
                <a16:creationId xmlns:a16="http://schemas.microsoft.com/office/drawing/2014/main" id="{822B05B3-B493-A30F-B009-392D43BBCED0}"/>
              </a:ext>
            </a:extLst>
          </p:cNvPr>
          <p:cNvSpPr>
            <a:spLocks noGrp="1"/>
          </p:cNvSpPr>
          <p:nvPr>
            <p:ph type="title"/>
          </p:nvPr>
        </p:nvSpPr>
        <p:spPr/>
        <p:txBody>
          <a:bodyPr>
            <a:normAutofit fontScale="90000"/>
          </a:bodyPr>
          <a:lstStyle/>
          <a:p>
            <a:r>
              <a:rPr lang="en-GB" dirty="0"/>
              <a:t>Use your own practice or context to consider the question.</a:t>
            </a:r>
          </a:p>
        </p:txBody>
      </p:sp>
      <p:sp>
        <p:nvSpPr>
          <p:cNvPr id="5" name="Text Placeholder 4">
            <a:extLst>
              <a:ext uri="{FF2B5EF4-FFF2-40B4-BE49-F238E27FC236}">
                <a16:creationId xmlns:a16="http://schemas.microsoft.com/office/drawing/2014/main" id="{5F4BD8E0-9389-2821-575F-33E143634980}"/>
              </a:ext>
            </a:extLst>
          </p:cNvPr>
          <p:cNvSpPr>
            <a:spLocks noGrp="1"/>
          </p:cNvSpPr>
          <p:nvPr>
            <p:ph type="body" idx="1"/>
          </p:nvPr>
        </p:nvSpPr>
        <p:spPr/>
        <p:txBody>
          <a:bodyPr/>
          <a:lstStyle/>
          <a:p>
            <a:endParaRPr lang="en-GB"/>
          </a:p>
        </p:txBody>
      </p:sp>
      <p:sp>
        <p:nvSpPr>
          <p:cNvPr id="8" name="Rectangle 1">
            <a:extLst>
              <a:ext uri="{FF2B5EF4-FFF2-40B4-BE49-F238E27FC236}">
                <a16:creationId xmlns:a16="http://schemas.microsoft.com/office/drawing/2014/main" id="{B0EBA453-5DFF-F29A-7670-CC56E8DEC42C}"/>
              </a:ext>
            </a:extLst>
          </p:cNvPr>
          <p:cNvSpPr>
            <a:spLocks noChangeArrowheads="1"/>
          </p:cNvSpPr>
          <p:nvPr/>
        </p:nvSpPr>
        <p:spPr bwMode="auto">
          <a:xfrm>
            <a:off x="352425" y="1600111"/>
            <a:ext cx="86785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Black" panose="020B0A04020102020204" pitchFamily="34" charset="0"/>
              </a:rPr>
              <a:t>Creating enabling environments for </a:t>
            </a:r>
            <a:r>
              <a:rPr kumimoji="0" lang="en-US" altLang="en-US" sz="2400" b="0" i="0" u="none" strike="noStrike" cap="none" normalizeH="0" baseline="0" dirty="0" err="1">
                <a:ln>
                  <a:noFill/>
                </a:ln>
                <a:solidFill>
                  <a:schemeClr val="tx1"/>
                </a:solidFill>
                <a:effectLst/>
                <a:latin typeface="Arial Black" panose="020B0A04020102020204" pitchFamily="34" charset="0"/>
              </a:rPr>
              <a:t>SoTL</a:t>
            </a:r>
            <a:endParaRPr kumimoji="0" lang="en-US" altLang="en-US" sz="24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Black" panose="020B0A04020102020204" pitchFamily="34" charset="0"/>
              </a:rPr>
              <a:t>Implementing supportive policies and procedures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Black" panose="020B0A04020102020204" pitchFamily="34" charset="0"/>
              </a:rPr>
              <a:t>Providing adequate resources and infrastructure </a:t>
            </a:r>
          </a:p>
        </p:txBody>
      </p:sp>
      <p:sp>
        <p:nvSpPr>
          <p:cNvPr id="9" name="Arrow: Up 8">
            <a:extLst>
              <a:ext uri="{FF2B5EF4-FFF2-40B4-BE49-F238E27FC236}">
                <a16:creationId xmlns:a16="http://schemas.microsoft.com/office/drawing/2014/main" id="{E585C5E1-3E1D-0399-D290-D16D5E0D1395}"/>
              </a:ext>
            </a:extLst>
          </p:cNvPr>
          <p:cNvSpPr/>
          <p:nvPr/>
        </p:nvSpPr>
        <p:spPr>
          <a:xfrm>
            <a:off x="3190240" y="2814321"/>
            <a:ext cx="934720" cy="166623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570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F343-450D-7311-DDB5-42D5021043E3}"/>
              </a:ext>
            </a:extLst>
          </p:cNvPr>
          <p:cNvSpPr>
            <a:spLocks noGrp="1"/>
          </p:cNvSpPr>
          <p:nvPr>
            <p:ph type="ctrTitle"/>
          </p:nvPr>
        </p:nvSpPr>
        <p:spPr>
          <a:xfrm>
            <a:off x="1120034" y="-962025"/>
            <a:ext cx="5679621" cy="2413965"/>
          </a:xfrm>
        </p:spPr>
        <p:txBody>
          <a:bodyPr/>
          <a:lstStyle/>
          <a:p>
            <a:r>
              <a:rPr lang="en-GB" dirty="0"/>
              <a:t>Disclaimer</a:t>
            </a:r>
          </a:p>
        </p:txBody>
      </p:sp>
      <p:sp>
        <p:nvSpPr>
          <p:cNvPr id="3" name="Subtitle 2">
            <a:extLst>
              <a:ext uri="{FF2B5EF4-FFF2-40B4-BE49-F238E27FC236}">
                <a16:creationId xmlns:a16="http://schemas.microsoft.com/office/drawing/2014/main" id="{48F9E2B7-6355-6966-6E25-91A233A14D63}"/>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9E9BB610-30AD-9B2C-29A3-5B7E24AEFD8E}"/>
              </a:ext>
            </a:extLst>
          </p:cNvPr>
          <p:cNvSpPr>
            <a:spLocks noGrp="1"/>
          </p:cNvSpPr>
          <p:nvPr>
            <p:ph type="body" sz="quarter" idx="13"/>
          </p:nvPr>
        </p:nvSpPr>
        <p:spPr/>
        <p:txBody>
          <a:bodyPr/>
          <a:lstStyle/>
          <a:p>
            <a:endParaRPr lang="en-GB"/>
          </a:p>
        </p:txBody>
      </p:sp>
      <p:sp>
        <p:nvSpPr>
          <p:cNvPr id="8" name="TextBox 7">
            <a:extLst>
              <a:ext uri="{FF2B5EF4-FFF2-40B4-BE49-F238E27FC236}">
                <a16:creationId xmlns:a16="http://schemas.microsoft.com/office/drawing/2014/main" id="{8E7C314F-E0DA-D044-1B4A-99125DEA0229}"/>
              </a:ext>
            </a:extLst>
          </p:cNvPr>
          <p:cNvSpPr txBox="1"/>
          <p:nvPr/>
        </p:nvSpPr>
        <p:spPr>
          <a:xfrm>
            <a:off x="381000" y="1809713"/>
            <a:ext cx="10763250" cy="4739759"/>
          </a:xfrm>
          <a:prstGeom prst="rect">
            <a:avLst/>
          </a:prstGeom>
          <a:noFill/>
        </p:spPr>
        <p:txBody>
          <a:bodyPr wrap="square" rtlCol="0">
            <a:spAutoFit/>
          </a:bodyPr>
          <a:lstStyle/>
          <a:p>
            <a:r>
              <a:rPr lang="en-GB" sz="2800" dirty="0"/>
              <a:t>In the empowering words of Amanda </a:t>
            </a:r>
            <a:r>
              <a:rPr lang="en-GB" sz="2800" dirty="0" err="1"/>
              <a:t>Gormen</a:t>
            </a:r>
            <a:endParaRPr lang="en-GB" sz="2800" dirty="0"/>
          </a:p>
          <a:p>
            <a:r>
              <a:rPr lang="en-GB" sz="2800" dirty="0"/>
              <a:t>This presentation/research, like her inaugural address at President Biden’s inauguration, is…</a:t>
            </a:r>
          </a:p>
          <a:p>
            <a:endParaRPr lang="en-GB" dirty="0"/>
          </a:p>
          <a:p>
            <a:r>
              <a:rPr lang="en-GB" sz="4000" b="0" i="1" dirty="0">
                <a:solidFill>
                  <a:srgbClr val="2B2C30"/>
                </a:solidFill>
                <a:effectLst/>
                <a:highlight>
                  <a:srgbClr val="FFFFFF"/>
                </a:highlight>
                <a:latin typeface="Graphik Web"/>
              </a:rPr>
              <a:t>far from pristine</a:t>
            </a:r>
            <a:br>
              <a:rPr lang="en-GB" sz="4000" dirty="0"/>
            </a:br>
            <a:r>
              <a:rPr lang="en-GB" sz="4000" b="0" i="1" dirty="0">
                <a:solidFill>
                  <a:srgbClr val="2B2C30"/>
                </a:solidFill>
                <a:effectLst/>
                <a:highlight>
                  <a:srgbClr val="FFFFFF"/>
                </a:highlight>
                <a:latin typeface="Graphik Web"/>
              </a:rPr>
              <a:t>but that doesn’t mean we/it are/is</a:t>
            </a:r>
            <a:br>
              <a:rPr lang="en-GB" sz="4000" dirty="0"/>
            </a:br>
            <a:r>
              <a:rPr lang="en-GB" sz="4000" b="0" i="1" dirty="0">
                <a:solidFill>
                  <a:srgbClr val="2B2C30"/>
                </a:solidFill>
                <a:effectLst/>
                <a:highlight>
                  <a:srgbClr val="FFFFFF"/>
                </a:highlight>
                <a:latin typeface="Graphik Web"/>
              </a:rPr>
              <a:t>striving to form a union that is perfect</a:t>
            </a:r>
            <a:br>
              <a:rPr lang="en-GB" sz="4000" dirty="0"/>
            </a:br>
            <a:r>
              <a:rPr lang="en-GB" sz="4000" b="0" i="1" dirty="0">
                <a:solidFill>
                  <a:srgbClr val="2B2C30"/>
                </a:solidFill>
                <a:effectLst/>
                <a:highlight>
                  <a:srgbClr val="FFFFFF"/>
                </a:highlight>
                <a:latin typeface="Graphik Web"/>
              </a:rPr>
              <a:t>We are striving to forge a union/network with purpose</a:t>
            </a:r>
            <a:endParaRPr lang="en-GB" sz="4000" dirty="0"/>
          </a:p>
        </p:txBody>
      </p:sp>
      <p:pic>
        <p:nvPicPr>
          <p:cNvPr id="10" name="Picture 9">
            <a:extLst>
              <a:ext uri="{FF2B5EF4-FFF2-40B4-BE49-F238E27FC236}">
                <a16:creationId xmlns:a16="http://schemas.microsoft.com/office/drawing/2014/main" id="{E6FAB6F9-71B1-5D96-EEBB-ED9A2478C2EE}"/>
              </a:ext>
            </a:extLst>
          </p:cNvPr>
          <p:cNvPicPr>
            <a:picLocks noChangeAspect="1"/>
          </p:cNvPicPr>
          <p:nvPr/>
        </p:nvPicPr>
        <p:blipFill rotWithShape="1">
          <a:blip r:embed="rId2"/>
          <a:srcRect l="48750" t="31250" r="39219" b="37083"/>
          <a:stretch/>
        </p:blipFill>
        <p:spPr>
          <a:xfrm>
            <a:off x="10163175" y="3093742"/>
            <a:ext cx="1466850" cy="2171700"/>
          </a:xfrm>
          <a:prstGeom prst="rect">
            <a:avLst/>
          </a:prstGeom>
        </p:spPr>
      </p:pic>
    </p:spTree>
    <p:extLst>
      <p:ext uri="{BB962C8B-B14F-4D97-AF65-F5344CB8AC3E}">
        <p14:creationId xmlns:p14="http://schemas.microsoft.com/office/powerpoint/2010/main" val="137325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BCF66C2-143F-4356-D920-4C59AC9B78B9}"/>
              </a:ext>
            </a:extLst>
          </p:cNvPr>
          <p:cNvSpPr>
            <a:spLocks noGrp="1"/>
          </p:cNvSpPr>
          <p:nvPr>
            <p:ph idx="1"/>
          </p:nvPr>
        </p:nvSpPr>
        <p:spPr/>
        <p:txBody>
          <a:bodyPr>
            <a:normAutofit/>
          </a:bodyPr>
          <a:lstStyle/>
          <a:p>
            <a:r>
              <a:rPr lang="en-GB" sz="4000" b="1" dirty="0">
                <a:solidFill>
                  <a:schemeClr val="tx1"/>
                </a:solidFill>
              </a:rPr>
              <a:t>How does your work or interest, do this?</a:t>
            </a:r>
          </a:p>
        </p:txBody>
      </p:sp>
      <p:sp>
        <p:nvSpPr>
          <p:cNvPr id="74" name="Rectangle 73">
            <a:extLst>
              <a:ext uri="{FF2B5EF4-FFF2-40B4-BE49-F238E27FC236}">
                <a16:creationId xmlns:a16="http://schemas.microsoft.com/office/drawing/2014/main" id="{18A24BCD-99AE-4864-B56E-758F526C1A9C}"/>
              </a:ext>
              <a:ext uri="{C183D7F6-B498-43B3-948B-1728B52AA6E4}">
                <adec:decorative xmlns:adec="http://schemas.microsoft.com/office/drawing/2017/decorative" val="1"/>
              </a:ext>
            </a:extLst>
          </p:cNvPr>
          <p:cNvSpPr/>
          <p:nvPr/>
        </p:nvSpPr>
        <p:spPr>
          <a:xfrm>
            <a:off x="1130300" y="194182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 name="Rectangle 1">
            <a:extLst>
              <a:ext uri="{FF2B5EF4-FFF2-40B4-BE49-F238E27FC236}">
                <a16:creationId xmlns:a16="http://schemas.microsoft.com/office/drawing/2014/main" id="{10877954-9E32-D32D-9EA4-44A48BBB4834}"/>
              </a:ext>
            </a:extLst>
          </p:cNvPr>
          <p:cNvSpPr>
            <a:spLocks noChangeArrowheads="1"/>
          </p:cNvSpPr>
          <p:nvPr/>
        </p:nvSpPr>
        <p:spPr bwMode="auto">
          <a:xfrm>
            <a:off x="1289355" y="454136"/>
            <a:ext cx="107692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err="1">
                <a:ln>
                  <a:noFill/>
                </a:ln>
                <a:solidFill>
                  <a:schemeClr val="tx1"/>
                </a:solidFill>
                <a:effectLst/>
                <a:latin typeface="Arial" panose="020B0604020202020204" pitchFamily="34" charset="0"/>
              </a:rPr>
              <a:t>Emphasise</a:t>
            </a:r>
            <a:r>
              <a:rPr kumimoji="0" lang="en-US" altLang="en-US" sz="2800" b="0" i="0" u="none" strike="noStrike" cap="none" normalizeH="0" baseline="0" dirty="0">
                <a:ln>
                  <a:noFill/>
                </a:ln>
                <a:solidFill>
                  <a:schemeClr val="tx1"/>
                </a:solidFill>
                <a:effectLst/>
                <a:latin typeface="Arial" panose="020B0604020202020204" pitchFamily="34" charset="0"/>
              </a:rPr>
              <a:t> the importance of sustainable </a:t>
            </a:r>
            <a:r>
              <a:rPr kumimoji="0" lang="en-US" altLang="en-US" sz="2800" b="0" i="0" u="none" strike="noStrike" cap="none" normalizeH="0" baseline="0" dirty="0" err="1">
                <a:ln>
                  <a:noFill/>
                </a:ln>
                <a:solidFill>
                  <a:schemeClr val="tx1"/>
                </a:solidFill>
                <a:effectLst/>
                <a:latin typeface="Arial" panose="020B0604020202020204" pitchFamily="34" charset="0"/>
              </a:rPr>
              <a:t>SoTL</a:t>
            </a:r>
            <a:r>
              <a:rPr kumimoji="0" lang="en-US" altLang="en-US" sz="2800" b="0" i="0" u="none" strike="noStrike" cap="none" normalizeH="0" baseline="0" dirty="0">
                <a:ln>
                  <a:noFill/>
                </a:ln>
                <a:solidFill>
                  <a:schemeClr val="tx1"/>
                </a:solidFill>
                <a:effectLst/>
                <a:latin typeface="Arial" panose="020B0604020202020204" pitchFamily="34" charset="0"/>
              </a:rPr>
              <a:t> networks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Encourage participants to become active contributors and leaders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Outline potential future directions and research areas </a:t>
            </a:r>
          </a:p>
        </p:txBody>
      </p:sp>
      <p:pic>
        <p:nvPicPr>
          <p:cNvPr id="8195" name="Picture 3" descr="Sun rising over the globe with golden rays highlighting the map lines of  different continents | Premium AI-generated image">
            <a:extLst>
              <a:ext uri="{FF2B5EF4-FFF2-40B4-BE49-F238E27FC236}">
                <a16:creationId xmlns:a16="http://schemas.microsoft.com/office/drawing/2014/main" id="{B26B4698-993C-36B8-2010-C832067EE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86075"/>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7DF74603-7501-5C36-B816-61B2A076B02E}"/>
              </a:ext>
            </a:extLst>
          </p:cNvPr>
          <p:cNvSpPr/>
          <p:nvPr/>
        </p:nvSpPr>
        <p:spPr>
          <a:xfrm>
            <a:off x="3647440" y="1849121"/>
            <a:ext cx="1757680" cy="117855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4E16657-0178-C23B-8730-EB31A416B6B9}"/>
              </a:ext>
            </a:extLst>
          </p:cNvPr>
          <p:cNvSpPr/>
          <p:nvPr/>
        </p:nvSpPr>
        <p:spPr>
          <a:xfrm>
            <a:off x="952103" y="5756646"/>
            <a:ext cx="10714536"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Is there a place for AI in </a:t>
            </a:r>
            <a:r>
              <a:rPr lang="en-US" sz="36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SoTL</a:t>
            </a: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network design?</a:t>
            </a:r>
          </a:p>
        </p:txBody>
      </p:sp>
    </p:spTree>
    <p:extLst>
      <p:ext uri="{BB962C8B-B14F-4D97-AF65-F5344CB8AC3E}">
        <p14:creationId xmlns:p14="http://schemas.microsoft.com/office/powerpoint/2010/main" val="290648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D5DC5-E13B-A53E-BA1F-7AA1100ABCCD}"/>
              </a:ext>
            </a:extLst>
          </p:cNvPr>
          <p:cNvSpPr>
            <a:spLocks noGrp="1"/>
          </p:cNvSpPr>
          <p:nvPr>
            <p:ph type="title"/>
          </p:nvPr>
        </p:nvSpPr>
        <p:spPr>
          <a:xfrm>
            <a:off x="1102359" y="5473541"/>
            <a:ext cx="10815321" cy="1217613"/>
          </a:xfrm>
        </p:spPr>
        <p:txBody>
          <a:bodyPr>
            <a:normAutofit fontScale="90000"/>
          </a:bodyPr>
          <a:lstStyle/>
          <a:p>
            <a:br>
              <a:rPr lang="en-GB" sz="2700" dirty="0"/>
            </a:br>
            <a:br>
              <a:rPr lang="en-GB" sz="2700" dirty="0">
                <a:solidFill>
                  <a:schemeClr val="tx1"/>
                </a:solidFill>
              </a:rPr>
            </a:br>
            <a:br>
              <a:rPr lang="en-GB" sz="2700" cap="none" dirty="0">
                <a:latin typeface="Arial Nova Cond" panose="020B0506020202020204" pitchFamily="34" charset="0"/>
              </a:rPr>
            </a:br>
            <a:br>
              <a:rPr lang="en-GB" sz="2700" cap="none" dirty="0">
                <a:latin typeface="Arial Nova Cond" panose="020B0506020202020204" pitchFamily="34" charset="0"/>
              </a:rPr>
            </a:br>
            <a:br>
              <a:rPr lang="en-GB" sz="2700" cap="none" dirty="0">
                <a:latin typeface="Congenial" panose="02000503040000020004" pitchFamily="2" charset="0"/>
              </a:rPr>
            </a:br>
            <a:r>
              <a:rPr lang="en-GB" sz="2700" cap="none" dirty="0">
                <a:solidFill>
                  <a:schemeClr val="tx1"/>
                </a:solidFill>
                <a:latin typeface="Congenial" panose="02000503040000020004" pitchFamily="2" charset="0"/>
              </a:rPr>
              <a:t>From A Network To Your Net Worth – Making Things Happen Responsibly And Inclusively</a:t>
            </a:r>
            <a:br>
              <a:rPr lang="en-GB" sz="2700" cap="none" dirty="0">
                <a:solidFill>
                  <a:schemeClr val="tx1"/>
                </a:solidFill>
                <a:latin typeface="Congenial" panose="02000503040000020004" pitchFamily="2" charset="0"/>
              </a:rPr>
            </a:br>
            <a:br>
              <a:rPr lang="en-GB" sz="2700" cap="none">
                <a:solidFill>
                  <a:schemeClr val="tx1"/>
                </a:solidFill>
                <a:latin typeface="Congenial" panose="02000503040000020004" pitchFamily="2" charset="0"/>
              </a:rPr>
            </a:br>
            <a:r>
              <a:rPr lang="en-GB" sz="2700" cap="none">
                <a:solidFill>
                  <a:schemeClr val="tx1"/>
                </a:solidFill>
                <a:latin typeface="Congenial" panose="02000503040000020004" pitchFamily="2" charset="0"/>
              </a:rPr>
              <a:t>The </a:t>
            </a:r>
            <a:r>
              <a:rPr lang="en-GB" sz="2700" cap="none" dirty="0">
                <a:solidFill>
                  <a:schemeClr val="tx1"/>
                </a:solidFill>
                <a:latin typeface="Congenial" panose="02000503040000020004" pitchFamily="2" charset="0"/>
              </a:rPr>
              <a:t>Focus Of A Network Is Not Necessarily On Providing Answers But Through Design, Generating Different Questions.</a:t>
            </a:r>
            <a:br>
              <a:rPr lang="en-GB" sz="2700" cap="none" dirty="0">
                <a:solidFill>
                  <a:schemeClr val="tx1"/>
                </a:solidFill>
                <a:latin typeface="Congenial" panose="02000503040000020004" pitchFamily="2" charset="0"/>
              </a:rPr>
            </a:br>
            <a:br>
              <a:rPr lang="en-GB" sz="2700" cap="none" dirty="0">
                <a:solidFill>
                  <a:schemeClr val="tx1"/>
                </a:solidFill>
                <a:latin typeface="Congenial" panose="02000503040000020004" pitchFamily="2" charset="0"/>
              </a:rPr>
            </a:br>
            <a:r>
              <a:rPr lang="en-GB" sz="2700" cap="none" dirty="0">
                <a:solidFill>
                  <a:schemeClr val="tx1"/>
                </a:solidFill>
                <a:latin typeface="Congenial" panose="02000503040000020004" pitchFamily="2" charset="0"/>
              </a:rPr>
              <a:t>Think About The Value, The Impact, The Reach, The Sustainability Of Networks.</a:t>
            </a:r>
            <a:br>
              <a:rPr lang="en-GB" sz="2700" cap="none" dirty="0">
                <a:solidFill>
                  <a:schemeClr val="tx1"/>
                </a:solidFill>
                <a:latin typeface="Congenial" panose="02000503040000020004" pitchFamily="2" charset="0"/>
              </a:rPr>
            </a:br>
            <a:br>
              <a:rPr lang="en-GB" sz="2700" cap="none" dirty="0">
                <a:solidFill>
                  <a:schemeClr val="tx1"/>
                </a:solidFill>
                <a:latin typeface="Congenial" panose="02000503040000020004" pitchFamily="2" charset="0"/>
              </a:rPr>
            </a:br>
            <a:r>
              <a:rPr lang="en-GB" sz="2700" cap="none" dirty="0">
                <a:solidFill>
                  <a:schemeClr val="tx1"/>
                </a:solidFill>
                <a:latin typeface="Congenial" panose="02000503040000020004" pitchFamily="2" charset="0"/>
              </a:rPr>
              <a:t>How Can They Be Valuable With You?</a:t>
            </a:r>
            <a:br>
              <a:rPr lang="en-GB" sz="2700" cap="none" dirty="0">
                <a:solidFill>
                  <a:schemeClr val="tx1"/>
                </a:solidFill>
                <a:latin typeface="Congenial" panose="02000503040000020004" pitchFamily="2" charset="0"/>
              </a:rPr>
            </a:br>
            <a:r>
              <a:rPr lang="en-GB" sz="2700" cap="none" dirty="0">
                <a:solidFill>
                  <a:schemeClr val="tx1"/>
                </a:solidFill>
                <a:latin typeface="Congenial" panose="02000503040000020004" pitchFamily="2" charset="0"/>
              </a:rPr>
              <a:t>How Can They Be Valuable To You?</a:t>
            </a:r>
            <a:br>
              <a:rPr lang="en-GB" sz="2700" cap="none" dirty="0">
                <a:solidFill>
                  <a:schemeClr val="tx1"/>
                </a:solidFill>
                <a:latin typeface="Congenial" panose="02000503040000020004" pitchFamily="2" charset="0"/>
              </a:rPr>
            </a:br>
            <a:br>
              <a:rPr lang="en-GB" sz="2700" cap="none" dirty="0">
                <a:solidFill>
                  <a:schemeClr val="tx1"/>
                </a:solidFill>
                <a:latin typeface="Congenial" panose="02000503040000020004" pitchFamily="2" charset="0"/>
              </a:rPr>
            </a:br>
            <a:r>
              <a:rPr lang="en-GB" sz="2700" cap="none" dirty="0">
                <a:solidFill>
                  <a:schemeClr val="tx1"/>
                </a:solidFill>
                <a:latin typeface="Congenial" panose="02000503040000020004" pitchFamily="2" charset="0"/>
              </a:rPr>
              <a:t>Who gets to attend? Human and/or Machine????</a:t>
            </a:r>
            <a:br>
              <a:rPr lang="en-GB" dirty="0">
                <a:solidFill>
                  <a:schemeClr val="tx1"/>
                </a:solidFill>
              </a:rPr>
            </a:br>
            <a:endParaRPr lang="en-GB" dirty="0">
              <a:solidFill>
                <a:schemeClr val="tx1"/>
              </a:solidFill>
            </a:endParaRPr>
          </a:p>
        </p:txBody>
      </p:sp>
      <p:pic>
        <p:nvPicPr>
          <p:cNvPr id="4098" name="Picture 2" descr="Key takeaways take home message. Clipart image isolated on white background  Stock Vector | Adobe Stock">
            <a:extLst>
              <a:ext uri="{FF2B5EF4-FFF2-40B4-BE49-F238E27FC236}">
                <a16:creationId xmlns:a16="http://schemas.microsoft.com/office/drawing/2014/main" id="{8C2972DD-9924-D316-D7B9-3D333B61F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0" r="4433"/>
          <a:stretch/>
        </p:blipFill>
        <p:spPr bwMode="auto">
          <a:xfrm>
            <a:off x="4754881" y="0"/>
            <a:ext cx="2224730" cy="14709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1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87B7E-261B-0013-C24C-8A4A0BB6C444}"/>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CD51A306-307E-9334-EA97-1008156EC9C2}"/>
              </a:ext>
            </a:extLst>
          </p:cNvPr>
          <p:cNvSpPr>
            <a:spLocks noGrp="1"/>
          </p:cNvSpPr>
          <p:nvPr>
            <p:ph idx="1"/>
          </p:nvPr>
        </p:nvSpPr>
        <p:spPr/>
        <p:txBody>
          <a:bodyPr/>
          <a:lstStyle/>
          <a:p>
            <a:endParaRPr lang="en-GB"/>
          </a:p>
        </p:txBody>
      </p:sp>
      <p:pic>
        <p:nvPicPr>
          <p:cNvPr id="2050" name="Picture 2" descr="Images – Browse 435 Stock Photos ...">
            <a:extLst>
              <a:ext uri="{FF2B5EF4-FFF2-40B4-BE49-F238E27FC236}">
                <a16:creationId xmlns:a16="http://schemas.microsoft.com/office/drawing/2014/main" id="{94EBF7F0-D946-13C7-DC9B-EDA45A9D90D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7839" r="17839"/>
          <a:stretch>
            <a:fillRect/>
          </a:stretch>
        </p:blipFill>
        <p:spPr bwMode="auto">
          <a:xfrm>
            <a:off x="342900" y="0"/>
            <a:ext cx="11849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0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3A5FAD-A70B-2F57-2D3D-E3F442138B1A}"/>
              </a:ext>
            </a:extLst>
          </p:cNvPr>
          <p:cNvSpPr/>
          <p:nvPr/>
        </p:nvSpPr>
        <p:spPr>
          <a:xfrm>
            <a:off x="5581650" y="5384992"/>
            <a:ext cx="5679620" cy="14730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rtlCol="0">
            <a:normAutofit fontScale="90000"/>
          </a:bodyPr>
          <a:lstStyle/>
          <a:p>
            <a:pPr rtl="0"/>
            <a:r>
              <a:rPr lang="en-GB" sz="4400" kern="0" dirty="0">
                <a:effectLst/>
                <a:latin typeface="Aptos" panose="020B0004020202020204" pitchFamily="34" charset="0"/>
                <a:ea typeface="Aptos" panose="020B0004020202020204" pitchFamily="34" charset="0"/>
                <a:cs typeface="Aptos" panose="020B0004020202020204" pitchFamily="34" charset="0"/>
              </a:rPr>
              <a:t>From silos to synergy: Creating vibrant </a:t>
            </a:r>
            <a:r>
              <a:rPr lang="en-GB" sz="4400" kern="0" dirty="0" err="1">
                <a:effectLst/>
                <a:latin typeface="Aptos" panose="020B0004020202020204" pitchFamily="34" charset="0"/>
                <a:ea typeface="Aptos" panose="020B0004020202020204" pitchFamily="34" charset="0"/>
                <a:cs typeface="Aptos" panose="020B0004020202020204" pitchFamily="34" charset="0"/>
              </a:rPr>
              <a:t>SoTL</a:t>
            </a:r>
            <a:r>
              <a:rPr lang="en-GB" sz="4400" kern="0" dirty="0">
                <a:effectLst/>
                <a:latin typeface="Aptos" panose="020B0004020202020204" pitchFamily="34" charset="0"/>
                <a:ea typeface="Aptos" panose="020B0004020202020204" pitchFamily="34" charset="0"/>
                <a:cs typeface="Aptos" panose="020B0004020202020204" pitchFamily="34" charset="0"/>
              </a:rPr>
              <a:t> networks using the NEXUS framework</a:t>
            </a:r>
            <a:endParaRPr lang="en-GB" sz="203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5499293"/>
            <a:ext cx="5486582" cy="569911"/>
          </a:xfrm>
        </p:spPr>
        <p:txBody>
          <a:bodyPr rtlCol="0">
            <a:normAutofit fontScale="55000" lnSpcReduction="20000"/>
          </a:bodyPr>
          <a:lstStyle/>
          <a:p>
            <a:pPr rtl="0"/>
            <a:r>
              <a:rPr lang="en-GB" sz="3300" dirty="0">
                <a:solidFill>
                  <a:srgbClr val="FFFF00"/>
                </a:solidFill>
              </a:rPr>
              <a:t>Professor Earle Abrahamson </a:t>
            </a:r>
            <a:r>
              <a:rPr lang="en-GB" sz="3300" dirty="0">
                <a:hlinkClick r:id="rId3"/>
              </a:rPr>
              <a:t>e.abrahamson@herts.ac.uk</a:t>
            </a:r>
            <a:endParaRPr lang="en-GB" sz="3300" dirty="0"/>
          </a:p>
          <a:p>
            <a:pPr rtl="0"/>
            <a:endParaRPr lang="en-GB" dirty="0"/>
          </a:p>
          <a:p>
            <a:pPr rtl="0"/>
            <a:endParaRPr lang="en-GB" dirty="0"/>
          </a:p>
        </p:txBody>
      </p:sp>
      <p:sp>
        <p:nvSpPr>
          <p:cNvPr id="7" name="Text Placeholder 6">
            <a:extLst>
              <a:ext uri="{FF2B5EF4-FFF2-40B4-BE49-F238E27FC236}">
                <a16:creationId xmlns:a16="http://schemas.microsoft.com/office/drawing/2014/main" id="{D9491353-E8E5-2065-4F6B-CF541BBBE451}"/>
              </a:ext>
            </a:extLst>
          </p:cNvPr>
          <p:cNvSpPr>
            <a:spLocks noGrp="1"/>
          </p:cNvSpPr>
          <p:nvPr>
            <p:ph type="body" sz="quarter" idx="13"/>
          </p:nvPr>
        </p:nvSpPr>
        <p:spPr/>
        <p:txBody>
          <a:bodyPr/>
          <a:lstStyle/>
          <a:p>
            <a:endParaRPr lang="en-GB"/>
          </a:p>
        </p:txBody>
      </p:sp>
      <p:sp>
        <p:nvSpPr>
          <p:cNvPr id="18" name="Picture Placeholder 17">
            <a:extLst>
              <a:ext uri="{FF2B5EF4-FFF2-40B4-BE49-F238E27FC236}">
                <a16:creationId xmlns:a16="http://schemas.microsoft.com/office/drawing/2014/main" id="{6A4BE8F8-808C-828F-E7D2-6208ABEF92E9}"/>
              </a:ext>
            </a:extLst>
          </p:cNvPr>
          <p:cNvSpPr>
            <a:spLocks noGrp="1"/>
          </p:cNvSpPr>
          <p:nvPr>
            <p:ph type="pic" sz="quarter" idx="14"/>
          </p:nvPr>
        </p:nvSpPr>
        <p:spPr/>
        <p:txBody>
          <a:bodyPr/>
          <a:lstStyle/>
          <a:p>
            <a:endParaRPr lang="en-GB"/>
          </a:p>
        </p:txBody>
      </p:sp>
      <p:pic>
        <p:nvPicPr>
          <p:cNvPr id="15" name="Picture Placeholder 14" descr="A close-up of a logo&#10;&#10;Description automatically generated">
            <a:extLst>
              <a:ext uri="{FF2B5EF4-FFF2-40B4-BE49-F238E27FC236}">
                <a16:creationId xmlns:a16="http://schemas.microsoft.com/office/drawing/2014/main" id="{9F441583-E3B9-83EA-E581-458FF1AE33DC}"/>
              </a:ext>
            </a:extLst>
          </p:cNvPr>
          <p:cNvPicPr>
            <a:picLocks noGrp="1" noChangeAspect="1"/>
          </p:cNvPicPr>
          <p:nvPr>
            <p:ph type="pic" sz="quarter" idx="15"/>
          </p:nvPr>
        </p:nvPicPr>
        <p:blipFill>
          <a:blip r:embed="rId4"/>
          <a:srcRect l="46" r="46"/>
          <a:stretch>
            <a:fillRect/>
          </a:stretch>
        </p:blipFill>
        <p:spPr>
          <a:xfrm>
            <a:off x="10401734" y="50021"/>
            <a:ext cx="1719072" cy="1719072"/>
          </a:xfrm>
        </p:spPr>
      </p:pic>
      <p:sp>
        <p:nvSpPr>
          <p:cNvPr id="6" name="Picture Placeholder 5">
            <a:extLst>
              <a:ext uri="{FF2B5EF4-FFF2-40B4-BE49-F238E27FC236}">
                <a16:creationId xmlns:a16="http://schemas.microsoft.com/office/drawing/2014/main" id="{3A65352A-132B-12C8-5830-E9DB06774646}"/>
              </a:ext>
            </a:extLst>
          </p:cNvPr>
          <p:cNvSpPr>
            <a:spLocks noGrp="1"/>
          </p:cNvSpPr>
          <p:nvPr>
            <p:ph type="pic" sz="quarter" idx="16"/>
          </p:nvPr>
        </p:nvSpPr>
        <p:spPr/>
        <p:txBody>
          <a:bodyPr/>
          <a:lstStyle/>
          <a:p>
            <a:endParaRPr lang="en-GB"/>
          </a:p>
        </p:txBody>
      </p:sp>
      <p:pic>
        <p:nvPicPr>
          <p:cNvPr id="2050" name="Picture 2" descr="Scholarship of Teaching and Learning Network - Staff home, University of  York">
            <a:extLst>
              <a:ext uri="{FF2B5EF4-FFF2-40B4-BE49-F238E27FC236}">
                <a16:creationId xmlns:a16="http://schemas.microsoft.com/office/drawing/2014/main" id="{D10F4E94-6495-C256-2A18-91A25FC99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96726"/>
            <a:ext cx="5134642" cy="1719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single pigeon in a city 43497723 Stock Photo at Vecteezy">
            <a:extLst>
              <a:ext uri="{FF2B5EF4-FFF2-40B4-BE49-F238E27FC236}">
                <a16:creationId xmlns:a16="http://schemas.microsoft.com/office/drawing/2014/main" id="{A130CB69-E4D1-3094-CA0E-48F797982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106" y="300093"/>
            <a:ext cx="3097608" cy="2065072"/>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9CD21DDF-FB5F-6E74-755B-D1107BBB8468}"/>
              </a:ext>
            </a:extLst>
          </p:cNvPr>
          <p:cNvSpPr/>
          <p:nvPr/>
        </p:nvSpPr>
        <p:spPr>
          <a:xfrm>
            <a:off x="2169203" y="2365165"/>
            <a:ext cx="561975" cy="13897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FEAC52-EFA1-BF2B-93C5-0FD0F89A2875}"/>
              </a:ext>
            </a:extLst>
          </p:cNvPr>
          <p:cNvSpPr txBox="1"/>
          <p:nvPr/>
        </p:nvSpPr>
        <p:spPr>
          <a:xfrm>
            <a:off x="5497854" y="851325"/>
            <a:ext cx="4338944" cy="369332"/>
          </a:xfrm>
          <a:prstGeom prst="rect">
            <a:avLst/>
          </a:prstGeom>
          <a:noFill/>
        </p:spPr>
        <p:txBody>
          <a:bodyPr wrap="square" rtlCol="0">
            <a:spAutoFit/>
          </a:bodyPr>
          <a:lstStyle/>
          <a:p>
            <a:r>
              <a:rPr lang="en-GB" dirty="0"/>
              <a:t>The power of Togetherness</a:t>
            </a:r>
          </a:p>
        </p:txBody>
      </p:sp>
    </p:spTree>
    <p:extLst>
      <p:ext uri="{BB962C8B-B14F-4D97-AF65-F5344CB8AC3E}">
        <p14:creationId xmlns:p14="http://schemas.microsoft.com/office/powerpoint/2010/main" val="153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A493-199A-500D-B918-AD1355FD561A}"/>
              </a:ext>
            </a:extLst>
          </p:cNvPr>
          <p:cNvSpPr>
            <a:spLocks noGrp="1"/>
          </p:cNvSpPr>
          <p:nvPr>
            <p:ph type="ctrTitle"/>
          </p:nvPr>
        </p:nvSpPr>
        <p:spPr>
          <a:xfrm>
            <a:off x="5699578" y="2723066"/>
            <a:ext cx="5679621" cy="2413965"/>
          </a:xfrm>
        </p:spPr>
        <p:txBody>
          <a:bodyPr>
            <a:noAutofit/>
          </a:bodyPr>
          <a:lstStyle/>
          <a:p>
            <a:r>
              <a:rPr lang="en-GB" sz="4000" dirty="0"/>
              <a:t>Community, Compassion,</a:t>
            </a:r>
            <a:br>
              <a:rPr lang="en-GB" sz="4000" dirty="0"/>
            </a:br>
            <a:r>
              <a:rPr lang="en-GB" sz="4000" dirty="0"/>
              <a:t>CULTURE,</a:t>
            </a:r>
            <a:br>
              <a:rPr lang="en-GB" sz="4000" dirty="0"/>
            </a:br>
            <a:r>
              <a:rPr lang="en-GB" sz="4000" dirty="0"/>
              <a:t>CURIOSITY,</a:t>
            </a:r>
            <a:br>
              <a:rPr lang="en-GB" sz="4000" dirty="0"/>
            </a:br>
            <a:r>
              <a:rPr lang="en-GB" sz="4000" dirty="0"/>
              <a:t>COMMITMENT,</a:t>
            </a:r>
            <a:br>
              <a:rPr lang="en-GB" sz="4000" dirty="0"/>
            </a:br>
            <a:r>
              <a:rPr lang="en-GB" sz="4000" dirty="0"/>
              <a:t>COURAGE,</a:t>
            </a:r>
            <a:br>
              <a:rPr lang="en-GB" sz="4000" dirty="0"/>
            </a:br>
            <a:r>
              <a:rPr lang="en-GB" sz="4000" dirty="0"/>
              <a:t>CONNECTION,</a:t>
            </a:r>
            <a:br>
              <a:rPr lang="en-GB" sz="4000" dirty="0"/>
            </a:br>
            <a:r>
              <a:rPr lang="en-GB" sz="4000" dirty="0"/>
              <a:t>COLLABORATION</a:t>
            </a:r>
          </a:p>
        </p:txBody>
      </p:sp>
      <p:sp>
        <p:nvSpPr>
          <p:cNvPr id="3" name="Subtitle 2">
            <a:extLst>
              <a:ext uri="{FF2B5EF4-FFF2-40B4-BE49-F238E27FC236}">
                <a16:creationId xmlns:a16="http://schemas.microsoft.com/office/drawing/2014/main" id="{BF5BF816-9E5D-5DD1-CE19-EDBC06B8EAC9}"/>
              </a:ext>
            </a:extLst>
          </p:cNvPr>
          <p:cNvSpPr>
            <a:spLocks noGrp="1"/>
          </p:cNvSpPr>
          <p:nvPr>
            <p:ph type="subTitle" idx="1"/>
          </p:nvPr>
        </p:nvSpPr>
        <p:spPr>
          <a:xfrm>
            <a:off x="6096000" y="5524494"/>
            <a:ext cx="5050971" cy="472073"/>
          </a:xfrm>
        </p:spPr>
        <p:txBody>
          <a:bodyPr>
            <a:noAutofit/>
          </a:bodyPr>
          <a:lstStyle/>
          <a:p>
            <a:r>
              <a:rPr lang="en-GB" sz="2400" b="1" dirty="0"/>
              <a:t>Add another word that defines the value or threat of building and sustaining networks</a:t>
            </a:r>
          </a:p>
        </p:txBody>
      </p:sp>
      <p:sp>
        <p:nvSpPr>
          <p:cNvPr id="4" name="Text Placeholder 3">
            <a:extLst>
              <a:ext uri="{FF2B5EF4-FFF2-40B4-BE49-F238E27FC236}">
                <a16:creationId xmlns:a16="http://schemas.microsoft.com/office/drawing/2014/main" id="{929D8CC8-9138-9342-FDBD-2192988F71D9}"/>
              </a:ext>
            </a:extLst>
          </p:cNvPr>
          <p:cNvSpPr>
            <a:spLocks noGrp="1"/>
          </p:cNvSpPr>
          <p:nvPr>
            <p:ph type="body" sz="quarter" idx="13"/>
          </p:nvPr>
        </p:nvSpPr>
        <p:spPr/>
        <p:txBody>
          <a:bodyPr/>
          <a:lstStyle/>
          <a:p>
            <a:endParaRPr lang="en-GB"/>
          </a:p>
        </p:txBody>
      </p:sp>
      <p:sp>
        <p:nvSpPr>
          <p:cNvPr id="7" name="Picture Placeholder 6">
            <a:extLst>
              <a:ext uri="{FF2B5EF4-FFF2-40B4-BE49-F238E27FC236}">
                <a16:creationId xmlns:a16="http://schemas.microsoft.com/office/drawing/2014/main" id="{654E0E18-D53F-7A0E-3A90-64A3011C3E3F}"/>
              </a:ext>
            </a:extLst>
          </p:cNvPr>
          <p:cNvSpPr>
            <a:spLocks noGrp="1"/>
          </p:cNvSpPr>
          <p:nvPr>
            <p:ph type="pic" sz="quarter" idx="14"/>
          </p:nvPr>
        </p:nvSpPr>
        <p:spPr/>
        <p:txBody>
          <a:bodyPr/>
          <a:lstStyle/>
          <a:p>
            <a:endParaRPr lang="en-GB"/>
          </a:p>
        </p:txBody>
      </p:sp>
      <p:pic>
        <p:nvPicPr>
          <p:cNvPr id="3074" name="Picture 2" descr="Heritage Day in South Africa: A Celebration of Diversity">
            <a:extLst>
              <a:ext uri="{FF2B5EF4-FFF2-40B4-BE49-F238E27FC236}">
                <a16:creationId xmlns:a16="http://schemas.microsoft.com/office/drawing/2014/main" id="{6D49EA33-AFE2-C6FB-E6FB-0B71CC88C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1440"/>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4E2AAC-F80B-2772-EDF5-559A6D46C258}"/>
              </a:ext>
            </a:extLst>
          </p:cNvPr>
          <p:cNvSpPr txBox="1"/>
          <p:nvPr/>
        </p:nvSpPr>
        <p:spPr>
          <a:xfrm>
            <a:off x="400050" y="5000625"/>
            <a:ext cx="4562475" cy="1569660"/>
          </a:xfrm>
          <a:prstGeom prst="rect">
            <a:avLst/>
          </a:prstGeom>
          <a:noFill/>
        </p:spPr>
        <p:txBody>
          <a:bodyPr wrap="square" rtlCol="0">
            <a:spAutoFit/>
          </a:bodyPr>
          <a:lstStyle/>
          <a:p>
            <a:r>
              <a:rPr lang="en-GB" sz="9600" b="1" dirty="0"/>
              <a:t>I - EYE</a:t>
            </a:r>
          </a:p>
        </p:txBody>
      </p:sp>
    </p:spTree>
    <p:extLst>
      <p:ext uri="{BB962C8B-B14F-4D97-AF65-F5344CB8AC3E}">
        <p14:creationId xmlns:p14="http://schemas.microsoft.com/office/powerpoint/2010/main" val="168621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D8CD062-378E-8D8F-58CF-2AC715291141}"/>
              </a:ext>
            </a:extLst>
          </p:cNvPr>
          <p:cNvSpPr>
            <a:spLocks noGrp="1"/>
          </p:cNvSpPr>
          <p:nvPr>
            <p:ph type="ctrTitle"/>
          </p:nvPr>
        </p:nvSpPr>
        <p:spPr>
          <a:xfrm>
            <a:off x="6400800" y="609600"/>
            <a:ext cx="5147730" cy="1641987"/>
          </a:xfrm>
        </p:spPr>
        <p:txBody>
          <a:bodyPr vert="horz" lIns="91440" tIns="45720" rIns="91440" bIns="45720" rtlCol="0" anchor="ctr">
            <a:normAutofit/>
          </a:bodyPr>
          <a:lstStyle/>
          <a:p>
            <a:pPr algn="l"/>
            <a:r>
              <a:rPr lang="en-US" sz="3600"/>
              <a:t>The SOTL I-EYE TEST</a:t>
            </a:r>
          </a:p>
        </p:txBody>
      </p:sp>
      <p:sp>
        <p:nvSpPr>
          <p:cNvPr id="4" name="TextBox 3">
            <a:extLst>
              <a:ext uri="{FF2B5EF4-FFF2-40B4-BE49-F238E27FC236}">
                <a16:creationId xmlns:a16="http://schemas.microsoft.com/office/drawing/2014/main" id="{46607E86-8336-D036-69C8-DF6A5A204E3A}"/>
              </a:ext>
            </a:extLst>
          </p:cNvPr>
          <p:cNvSpPr txBox="1"/>
          <p:nvPr/>
        </p:nvSpPr>
        <p:spPr>
          <a:xfrm>
            <a:off x="3756991" y="1878496"/>
            <a:ext cx="7791539" cy="4750903"/>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Is your learning and teaching vision clearer with or without</a:t>
            </a:r>
          </a:p>
          <a:p>
            <a:pPr>
              <a:lnSpc>
                <a:spcPct val="90000"/>
              </a:lnSpc>
              <a:spcAft>
                <a:spcPts val="1000"/>
              </a:spcAft>
              <a:buClr>
                <a:schemeClr val="tx1"/>
              </a:buClr>
              <a:buSzPct val="100000"/>
              <a:buFont typeface="Arial"/>
              <a:buChar char="•"/>
            </a:pPr>
            <a:endParaRPr lang="en-US"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Partnerships</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Collaborators</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Context</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Connections </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Institutional Direction</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International Networks</a:t>
            </a:r>
          </a:p>
          <a:p>
            <a:pPr marL="342900" indent="-342900">
              <a:lnSpc>
                <a:spcPct val="90000"/>
              </a:lnSpc>
              <a:spcAft>
                <a:spcPts val="1000"/>
              </a:spcAft>
              <a:buClr>
                <a:schemeClr val="tx1"/>
              </a:buClr>
              <a:buSzPct val="100000"/>
              <a:buFont typeface="Arial"/>
              <a:buChar char="•"/>
            </a:pPr>
            <a:endParaRPr lang="en-US"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When does your vision blur ?</a:t>
            </a:r>
          </a:p>
          <a:p>
            <a:pPr marL="342900" indent="-342900">
              <a:lnSpc>
                <a:spcPct val="90000"/>
              </a:lnSpc>
              <a:spcAft>
                <a:spcPts val="1000"/>
              </a:spcAft>
              <a:buClr>
                <a:schemeClr val="tx1"/>
              </a:buClr>
              <a:buSzPct val="100000"/>
              <a:buFont typeface="Arial"/>
              <a:buChar char="•"/>
            </a:pPr>
            <a:r>
              <a:rPr lang="en-US" dirty="0">
                <a:latin typeface="ADLaM Display" panose="02010000000000000000" pitchFamily="2" charset="0"/>
                <a:ea typeface="ADLaM Display" panose="02010000000000000000" pitchFamily="2" charset="0"/>
                <a:cs typeface="ADLaM Display" panose="02010000000000000000" pitchFamily="2" charset="0"/>
              </a:rPr>
              <a:t>What lens enables success?  What lens leads to isolation?</a:t>
            </a:r>
          </a:p>
        </p:txBody>
      </p:sp>
      <p:pic>
        <p:nvPicPr>
          <p:cNvPr id="1026" name="Picture 2" descr="What Is Included in a Routine Eye Exam?">
            <a:extLst>
              <a:ext uri="{FF2B5EF4-FFF2-40B4-BE49-F238E27FC236}">
                <a16:creationId xmlns:a16="http://schemas.microsoft.com/office/drawing/2014/main" id="{5881D578-12E9-A185-C856-D61511EDA69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999" y="451980"/>
            <a:ext cx="2978853" cy="19572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3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206082" y="1092339"/>
            <a:ext cx="8940518" cy="1092200"/>
          </a:xfrm>
        </p:spPr>
        <p:txBody>
          <a:bodyPr vert="horz" lIns="91440" tIns="45720" rIns="91440" bIns="45720" rtlCol="0" anchor="ctr">
            <a:normAutofit/>
          </a:bodyPr>
          <a:lstStyle/>
          <a:p>
            <a:pPr algn="ctr"/>
            <a:r>
              <a:rPr lang="en-US" sz="3600" dirty="0">
                <a:solidFill>
                  <a:schemeClr val="tx1"/>
                </a:solidFill>
              </a:rPr>
              <a:t>Agenda</a:t>
            </a:r>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206082" y="3515287"/>
            <a:ext cx="8940518" cy="2907591"/>
          </a:xfrm>
        </p:spPr>
        <p:txBody>
          <a:bodyPr vert="horz" lIns="91440" tIns="45720" rIns="91440" bIns="45720" numCol="1" rtlCol="0" anchor="ctr">
            <a:normAutofit fontScale="92500" lnSpcReduction="20000"/>
          </a:bodyPr>
          <a:lstStyle/>
          <a:p>
            <a:pPr indent="-228600">
              <a:lnSpc>
                <a:spcPct val="110000"/>
              </a:lnSpc>
              <a:buFont typeface="Arial" panose="020B0604020202020204" pitchFamily="34" charset="0"/>
              <a:buChar char="•"/>
            </a:pPr>
            <a:r>
              <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Setting the Scene for </a:t>
            </a:r>
            <a:r>
              <a:rPr lang="en-US" sz="1700"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SoTL</a:t>
            </a:r>
            <a:endPar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pPr indent="-228600">
              <a:lnSpc>
                <a:spcPct val="110000"/>
              </a:lnSpc>
              <a:buFont typeface="Arial" panose="020B0604020202020204" pitchFamily="34" charset="0"/>
              <a:buChar char="•"/>
            </a:pPr>
            <a:r>
              <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The problem with Isolation</a:t>
            </a:r>
          </a:p>
          <a:p>
            <a:pPr indent="-228600">
              <a:lnSpc>
                <a:spcPct val="110000"/>
              </a:lnSpc>
              <a:buFont typeface="Arial" panose="020B0604020202020204" pitchFamily="34" charset="0"/>
              <a:buChar char="•"/>
            </a:pPr>
            <a:endPar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pPr indent="-228600">
              <a:lnSpc>
                <a:spcPct val="110000"/>
              </a:lnSpc>
              <a:buFont typeface="Arial" panose="020B0604020202020204" pitchFamily="34" charset="0"/>
              <a:buChar char="•"/>
            </a:pPr>
            <a:r>
              <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Building Community</a:t>
            </a:r>
          </a:p>
          <a:p>
            <a:pPr indent="-228600">
              <a:lnSpc>
                <a:spcPct val="110000"/>
              </a:lnSpc>
              <a:buFont typeface="Arial" panose="020B0604020202020204" pitchFamily="34" charset="0"/>
              <a:buChar char="•"/>
            </a:pPr>
            <a:endPar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pPr indent="-228600">
              <a:lnSpc>
                <a:spcPct val="110000"/>
              </a:lnSpc>
              <a:buFont typeface="Arial" panose="020B0604020202020204" pitchFamily="34" charset="0"/>
              <a:buChar char="•"/>
            </a:pPr>
            <a:r>
              <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The Nexus Framework</a:t>
            </a:r>
          </a:p>
          <a:p>
            <a:pPr indent="-228600">
              <a:lnSpc>
                <a:spcPct val="110000"/>
              </a:lnSpc>
              <a:buFont typeface="Arial" panose="020B0604020202020204" pitchFamily="34" charset="0"/>
              <a:buChar char="•"/>
            </a:pPr>
            <a:endPar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pPr indent="-228600">
              <a:lnSpc>
                <a:spcPct val="110000"/>
              </a:lnSpc>
              <a:buFont typeface="Arial" panose="020B0604020202020204" pitchFamily="34" charset="0"/>
              <a:buChar char="•"/>
            </a:pPr>
            <a:r>
              <a:rPr lang="en-US" sz="17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Back to the Future</a:t>
            </a:r>
          </a:p>
        </p:txBody>
      </p:sp>
      <p:pic>
        <p:nvPicPr>
          <p:cNvPr id="7" name="Picture Placeholder 6" descr="person with pink shirt against yellow background">
            <a:extLst>
              <a:ext uri="{FF2B5EF4-FFF2-40B4-BE49-F238E27FC236}">
                <a16:creationId xmlns:a16="http://schemas.microsoft.com/office/drawing/2014/main" id="{A6BB28EF-A4B0-4FFF-B3F0-708C41B17F1D}"/>
              </a:ext>
            </a:extLst>
          </p:cNvPr>
          <p:cNvPicPr>
            <a:picLocks noGrp="1" noChangeAspect="1"/>
          </p:cNvPicPr>
          <p:nvPr>
            <p:ph type="pic" sz="quarter" idx="13"/>
          </p:nvPr>
        </p:nvPicPr>
        <p:blipFill rotWithShape="1">
          <a:blip r:embed="rId4" cstate="print">
            <a:duotone>
              <a:prstClr val="black"/>
              <a:schemeClr val="accent5">
                <a:tint val="45000"/>
                <a:satMod val="400000"/>
              </a:schemeClr>
            </a:duotone>
            <a:alphaModFix/>
            <a:extLst>
              <a:ext uri="{28A0092B-C50C-407E-A947-70E740481C1C}">
                <a14:useLocalDpi xmlns:a14="http://schemas.microsoft.com/office/drawing/2010/main"/>
              </a:ext>
            </a:extLst>
          </a:blip>
          <a:srcRect/>
          <a:stretch/>
        </p:blipFill>
        <p:spPr>
          <a:prstGeom prst="rect">
            <a:avLst/>
          </a:prstGeom>
        </p:spPr>
      </p:pic>
      <p:pic>
        <p:nvPicPr>
          <p:cNvPr id="9" name="Picture Placeholder 8" descr="person with yellow sweater and black hat against a blue background">
            <a:extLst>
              <a:ext uri="{FF2B5EF4-FFF2-40B4-BE49-F238E27FC236}">
                <a16:creationId xmlns:a16="http://schemas.microsoft.com/office/drawing/2014/main" id="{E6F7333E-8622-47C0-9AC8-B9C46E172E7D}"/>
              </a:ext>
            </a:extLst>
          </p:cNvPr>
          <p:cNvPicPr>
            <a:picLocks noGrp="1" noChangeAspect="1"/>
          </p:cNvPicPr>
          <p:nvPr>
            <p:ph type="pic" sz="quarter" idx="14"/>
          </p:nvPr>
        </p:nvPicPr>
        <p:blipFill>
          <a:blip r:embed="rId5" cstate="print">
            <a:duotone>
              <a:prstClr val="black"/>
              <a:schemeClr val="accent5">
                <a:tint val="45000"/>
                <a:satMod val="400000"/>
              </a:schemeClr>
            </a:duotone>
            <a:alphaModFix/>
            <a:extLst>
              <a:ext uri="{28A0092B-C50C-407E-A947-70E740481C1C}">
                <a14:useLocalDpi xmlns:a14="http://schemas.microsoft.com/office/drawing/2010/main"/>
              </a:ext>
            </a:extLst>
          </a:blip>
          <a:srcRect r="11187"/>
          <a:stretch/>
        </p:blipFill>
        <p:spPr>
          <a:xfrm>
            <a:off x="6101200" y="10"/>
            <a:ext cx="6090800" cy="6857990"/>
          </a:xfrm>
          <a:prstGeom prst="rect">
            <a:avLst/>
          </a:prstGeom>
        </p:spPr>
      </p:pic>
    </p:spTree>
    <p:extLst>
      <p:ext uri="{BB962C8B-B14F-4D97-AF65-F5344CB8AC3E}">
        <p14:creationId xmlns:p14="http://schemas.microsoft.com/office/powerpoint/2010/main" val="33848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4786-DD9E-E21A-DCB1-F6981AF2F3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58193E-89FB-7010-0FFE-D053C78FBCED}"/>
              </a:ext>
            </a:extLst>
          </p:cNvPr>
          <p:cNvSpPr>
            <a:spLocks noGrp="1"/>
          </p:cNvSpPr>
          <p:nvPr>
            <p:ph idx="1"/>
          </p:nvPr>
        </p:nvSpPr>
        <p:spPr/>
        <p:txBody>
          <a:bodyPr/>
          <a:lstStyle/>
          <a:p>
            <a:endParaRPr lang="en-GB"/>
          </a:p>
        </p:txBody>
      </p:sp>
      <p:sp>
        <p:nvSpPr>
          <p:cNvPr id="4" name="Picture Placeholder 3">
            <a:extLst>
              <a:ext uri="{FF2B5EF4-FFF2-40B4-BE49-F238E27FC236}">
                <a16:creationId xmlns:a16="http://schemas.microsoft.com/office/drawing/2014/main" id="{7A561F4A-A247-12FA-DB16-475DFD930FF1}"/>
              </a:ext>
            </a:extLst>
          </p:cNvPr>
          <p:cNvSpPr>
            <a:spLocks noGrp="1"/>
          </p:cNvSpPr>
          <p:nvPr>
            <p:ph type="pic" sz="quarter" idx="13"/>
          </p:nvPr>
        </p:nvSpPr>
        <p:spPr/>
        <p:txBody>
          <a:bodyPr/>
          <a:lstStyle/>
          <a:p>
            <a:endParaRPr lang="en-GB"/>
          </a:p>
        </p:txBody>
      </p:sp>
      <p:sp>
        <p:nvSpPr>
          <p:cNvPr id="5" name="Picture Placeholder 4">
            <a:extLst>
              <a:ext uri="{FF2B5EF4-FFF2-40B4-BE49-F238E27FC236}">
                <a16:creationId xmlns:a16="http://schemas.microsoft.com/office/drawing/2014/main" id="{5EA867D5-2392-2DFD-6892-7C739A621B9A}"/>
              </a:ext>
            </a:extLst>
          </p:cNvPr>
          <p:cNvSpPr>
            <a:spLocks noGrp="1"/>
          </p:cNvSpPr>
          <p:nvPr>
            <p:ph type="pic" sz="quarter" idx="14"/>
          </p:nvPr>
        </p:nvSpPr>
        <p:spPr/>
        <p:txBody>
          <a:bodyPr/>
          <a:lstStyle/>
          <a:p>
            <a:endParaRPr lang="en-GB"/>
          </a:p>
        </p:txBody>
      </p:sp>
      <p:pic>
        <p:nvPicPr>
          <p:cNvPr id="1026" name="Picture 2" descr="What is Scholarship – scholarship spotlight">
            <a:extLst>
              <a:ext uri="{FF2B5EF4-FFF2-40B4-BE49-F238E27FC236}">
                <a16:creationId xmlns:a16="http://schemas.microsoft.com/office/drawing/2014/main" id="{74DD7984-F38E-5574-56D4-299361B87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49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7C53-145A-4DB5-9D4E-F934AC3466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F575FE-7B09-4FF9-B6BA-7F383B74A5D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ADB9654-8585-4347-BEC5-40304385854C}"/>
              </a:ext>
            </a:extLst>
          </p:cNvPr>
          <p:cNvPicPr>
            <a:picLocks noChangeAspect="1"/>
          </p:cNvPicPr>
          <p:nvPr/>
        </p:nvPicPr>
        <p:blipFill rotWithShape="1">
          <a:blip r:embed="rId2"/>
          <a:srcRect l="34583" t="26518" r="10000" b="14519"/>
          <a:stretch/>
        </p:blipFill>
        <p:spPr>
          <a:xfrm>
            <a:off x="0" y="0"/>
            <a:ext cx="12192000" cy="6879649"/>
          </a:xfrm>
          <a:prstGeom prst="rect">
            <a:avLst/>
          </a:prstGeom>
        </p:spPr>
      </p:pic>
      <p:sp>
        <p:nvSpPr>
          <p:cNvPr id="4" name="TextBox 3">
            <a:extLst>
              <a:ext uri="{FF2B5EF4-FFF2-40B4-BE49-F238E27FC236}">
                <a16:creationId xmlns:a16="http://schemas.microsoft.com/office/drawing/2014/main" id="{EBAB66AA-CE7D-4523-8021-D99A61900EFA}"/>
              </a:ext>
            </a:extLst>
          </p:cNvPr>
          <p:cNvSpPr txBox="1"/>
          <p:nvPr/>
        </p:nvSpPr>
        <p:spPr>
          <a:xfrm>
            <a:off x="1228725" y="1881201"/>
            <a:ext cx="4867275" cy="369332"/>
          </a:xfrm>
          <a:prstGeom prst="rect">
            <a:avLst/>
          </a:prstGeom>
          <a:noFill/>
        </p:spPr>
        <p:txBody>
          <a:bodyPr wrap="square" rtlCol="0">
            <a:spAutoFit/>
          </a:bodyPr>
          <a:lstStyle/>
          <a:p>
            <a:r>
              <a:rPr lang="en-GB" b="1" dirty="0" err="1">
                <a:solidFill>
                  <a:schemeClr val="bg1"/>
                </a:solidFill>
              </a:rPr>
              <a:t>Felten</a:t>
            </a:r>
            <a:r>
              <a:rPr lang="en-GB" b="1" dirty="0">
                <a:solidFill>
                  <a:schemeClr val="bg1"/>
                </a:solidFill>
              </a:rPr>
              <a:t> (2013)</a:t>
            </a:r>
          </a:p>
        </p:txBody>
      </p:sp>
      <p:sp>
        <p:nvSpPr>
          <p:cNvPr id="6" name="TextBox 5">
            <a:extLst>
              <a:ext uri="{FF2B5EF4-FFF2-40B4-BE49-F238E27FC236}">
                <a16:creationId xmlns:a16="http://schemas.microsoft.com/office/drawing/2014/main" id="{D26A6B0F-0E8F-FDC9-8614-3BCB5679E387}"/>
              </a:ext>
            </a:extLst>
          </p:cNvPr>
          <p:cNvSpPr txBox="1"/>
          <p:nvPr/>
        </p:nvSpPr>
        <p:spPr>
          <a:xfrm>
            <a:off x="465826" y="2505670"/>
            <a:ext cx="3571336" cy="923330"/>
          </a:xfrm>
          <a:prstGeom prst="rect">
            <a:avLst/>
          </a:prstGeom>
          <a:noFill/>
        </p:spPr>
        <p:txBody>
          <a:bodyPr wrap="square" rtlCol="0">
            <a:spAutoFit/>
          </a:bodyPr>
          <a:lstStyle/>
          <a:p>
            <a:r>
              <a:rPr lang="en-GB" b="1" dirty="0">
                <a:solidFill>
                  <a:schemeClr val="bg1"/>
                </a:solidFill>
              </a:rPr>
              <a:t>All well and good but what makes GREAT </a:t>
            </a:r>
            <a:r>
              <a:rPr lang="en-GB" b="1" dirty="0" err="1">
                <a:solidFill>
                  <a:schemeClr val="bg1"/>
                </a:solidFill>
              </a:rPr>
              <a:t>SoTL</a:t>
            </a:r>
            <a:r>
              <a:rPr lang="en-GB" b="1" dirty="0">
                <a:solidFill>
                  <a:schemeClr val="bg1"/>
                </a:solidFill>
              </a:rPr>
              <a:t> – </a:t>
            </a:r>
            <a:r>
              <a:rPr lang="en-GB" dirty="0">
                <a:solidFill>
                  <a:schemeClr val="bg1"/>
                </a:solidFill>
              </a:rPr>
              <a:t>Academic Rigor – Hamilton (24)</a:t>
            </a:r>
          </a:p>
        </p:txBody>
      </p:sp>
    </p:spTree>
    <p:extLst>
      <p:ext uri="{BB962C8B-B14F-4D97-AF65-F5344CB8AC3E}">
        <p14:creationId xmlns:p14="http://schemas.microsoft.com/office/powerpoint/2010/main" val="56313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4" name="Rectangle 13">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121FBA36-5855-745D-0EEA-8D425A406670}"/>
              </a:ext>
            </a:extLst>
          </p:cNvPr>
          <p:cNvSpPr>
            <a:spLocks noGrp="1"/>
          </p:cNvSpPr>
          <p:nvPr>
            <p:ph type="title"/>
          </p:nvPr>
        </p:nvSpPr>
        <p:spPr>
          <a:xfrm>
            <a:off x="685801" y="609600"/>
            <a:ext cx="10131425" cy="1456267"/>
          </a:xfrm>
        </p:spPr>
        <p:txBody>
          <a:bodyPr vert="horz" lIns="91440" tIns="45720" rIns="91440" bIns="45720" rtlCol="0" anchor="ctr">
            <a:normAutofit/>
          </a:bodyPr>
          <a:lstStyle/>
          <a:p>
            <a:r>
              <a:rPr lang="en-US"/>
              <a:t>Grand Challenges for SoTL – Scharff et al 2023</a:t>
            </a:r>
          </a:p>
        </p:txBody>
      </p:sp>
      <p:graphicFrame>
        <p:nvGraphicFramePr>
          <p:cNvPr id="7" name="Content Placeholder 1">
            <a:extLst>
              <a:ext uri="{FF2B5EF4-FFF2-40B4-BE49-F238E27FC236}">
                <a16:creationId xmlns:a16="http://schemas.microsoft.com/office/drawing/2014/main" id="{03CB770B-786B-24BB-0241-3899629E63F4}"/>
              </a:ext>
            </a:extLst>
          </p:cNvPr>
          <p:cNvGraphicFramePr>
            <a:graphicFrameLocks noGrp="1"/>
          </p:cNvGraphicFramePr>
          <p:nvPr>
            <p:ph idx="1"/>
            <p:extLst>
              <p:ext uri="{D42A27DB-BD31-4B8C-83A1-F6EECF244321}">
                <p14:modId xmlns:p14="http://schemas.microsoft.com/office/powerpoint/2010/main" val="406591199"/>
              </p:ext>
            </p:extLst>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956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CL Grand Challenges (@GrandChallenges) / X">
            <a:extLst>
              <a:ext uri="{FF2B5EF4-FFF2-40B4-BE49-F238E27FC236}">
                <a16:creationId xmlns:a16="http://schemas.microsoft.com/office/drawing/2014/main" id="{E5E40023-1A85-E6D6-9397-C5A60C869A6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9512" r="19512"/>
          <a:stretch/>
        </p:blipFill>
        <p:spPr bwMode="auto">
          <a:prstGeom prst="rect">
            <a:avLst/>
          </a:prstGeom>
          <a:solidFill>
            <a:srgbClr val="FFFFFF"/>
          </a:solidFill>
        </p:spPr>
      </p:pic>
      <p:sp>
        <p:nvSpPr>
          <p:cNvPr id="3" name="Title 2">
            <a:extLst>
              <a:ext uri="{FF2B5EF4-FFF2-40B4-BE49-F238E27FC236}">
                <a16:creationId xmlns:a16="http://schemas.microsoft.com/office/drawing/2014/main" id="{221E5648-6FA3-024C-980E-B681687FAF9C}"/>
              </a:ext>
            </a:extLst>
          </p:cNvPr>
          <p:cNvSpPr>
            <a:spLocks noGrp="1"/>
          </p:cNvSpPr>
          <p:nvPr>
            <p:ph type="title" idx="4294967295"/>
          </p:nvPr>
        </p:nvSpPr>
        <p:spPr>
          <a:xfrm>
            <a:off x="0" y="1333500"/>
            <a:ext cx="4492625" cy="1946275"/>
          </a:xfrm>
        </p:spPr>
        <p:txBody>
          <a:bodyPr anchor="b">
            <a:normAutofit/>
          </a:bodyPr>
          <a:lstStyle/>
          <a:p>
            <a:r>
              <a:rPr lang="en-GB" sz="2700"/>
              <a:t>SOTL GRAND CHALLENGE 5</a:t>
            </a:r>
            <a:br>
              <a:rPr lang="en-GB" sz="2700"/>
            </a:br>
            <a:br>
              <a:rPr lang="en-GB" sz="2700"/>
            </a:br>
            <a:r>
              <a:rPr lang="en-GB" sz="2700"/>
              <a:t>Promotion, Growth and Practice of </a:t>
            </a:r>
            <a:r>
              <a:rPr lang="en-GB" sz="2700" err="1"/>
              <a:t>SoTL</a:t>
            </a:r>
            <a:endParaRPr lang="en-GB" sz="2700"/>
          </a:p>
        </p:txBody>
      </p:sp>
      <p:sp>
        <p:nvSpPr>
          <p:cNvPr id="2" name="TextBox 1">
            <a:extLst>
              <a:ext uri="{FF2B5EF4-FFF2-40B4-BE49-F238E27FC236}">
                <a16:creationId xmlns:a16="http://schemas.microsoft.com/office/drawing/2014/main" id="{5205B553-568D-9C96-0015-70E68D7B63FB}"/>
              </a:ext>
            </a:extLst>
          </p:cNvPr>
          <p:cNvSpPr txBox="1"/>
          <p:nvPr/>
        </p:nvSpPr>
        <p:spPr>
          <a:xfrm>
            <a:off x="1095375" y="3781425"/>
            <a:ext cx="4493260" cy="1569660"/>
          </a:xfrm>
          <a:prstGeom prst="rect">
            <a:avLst/>
          </a:prstGeom>
          <a:noFill/>
        </p:spPr>
        <p:txBody>
          <a:bodyPr wrap="square" rtlCol="0">
            <a:spAutoFit/>
          </a:bodyPr>
          <a:lstStyle/>
          <a:p>
            <a:r>
              <a:rPr lang="en-GB" sz="3200" dirty="0"/>
              <a:t>Nurturing Networks – establishing relationships by designing partnerships</a:t>
            </a:r>
          </a:p>
        </p:txBody>
      </p:sp>
      <p:sp>
        <p:nvSpPr>
          <p:cNvPr id="4" name="TextBox 3">
            <a:extLst>
              <a:ext uri="{FF2B5EF4-FFF2-40B4-BE49-F238E27FC236}">
                <a16:creationId xmlns:a16="http://schemas.microsoft.com/office/drawing/2014/main" id="{C10B01C3-B022-FBFF-5B23-5D217835DF16}"/>
              </a:ext>
            </a:extLst>
          </p:cNvPr>
          <p:cNvSpPr txBox="1"/>
          <p:nvPr/>
        </p:nvSpPr>
        <p:spPr>
          <a:xfrm>
            <a:off x="7381875" y="344815"/>
            <a:ext cx="4562475" cy="523220"/>
          </a:xfrm>
          <a:prstGeom prst="rect">
            <a:avLst/>
          </a:prstGeom>
          <a:noFill/>
        </p:spPr>
        <p:txBody>
          <a:bodyPr wrap="square" rtlCol="0">
            <a:spAutoFit/>
          </a:bodyPr>
          <a:lstStyle/>
          <a:p>
            <a:r>
              <a:rPr lang="en-GB" sz="2800" b="1" dirty="0">
                <a:solidFill>
                  <a:srgbClr val="002060"/>
                </a:solidFill>
              </a:rPr>
              <a:t>Epistemologies - </a:t>
            </a:r>
            <a:r>
              <a:rPr lang="en-GB" sz="2800" b="1" dirty="0" err="1">
                <a:solidFill>
                  <a:srgbClr val="002060"/>
                </a:solidFill>
              </a:rPr>
              <a:t>epistemicide</a:t>
            </a:r>
            <a:endParaRPr lang="en-GB" sz="2800" b="1" dirty="0">
              <a:solidFill>
                <a:srgbClr val="002060"/>
              </a:solidFill>
            </a:endParaRPr>
          </a:p>
        </p:txBody>
      </p:sp>
      <p:sp>
        <p:nvSpPr>
          <p:cNvPr id="5" name="TextBox 4">
            <a:extLst>
              <a:ext uri="{FF2B5EF4-FFF2-40B4-BE49-F238E27FC236}">
                <a16:creationId xmlns:a16="http://schemas.microsoft.com/office/drawing/2014/main" id="{151AE4D9-E699-926D-C7D4-40C15F6802EA}"/>
              </a:ext>
            </a:extLst>
          </p:cNvPr>
          <p:cNvSpPr txBox="1"/>
          <p:nvPr/>
        </p:nvSpPr>
        <p:spPr>
          <a:xfrm>
            <a:off x="6524625" y="4562475"/>
            <a:ext cx="5419725" cy="1569660"/>
          </a:xfrm>
          <a:prstGeom prst="rect">
            <a:avLst/>
          </a:prstGeom>
          <a:noFill/>
        </p:spPr>
        <p:txBody>
          <a:bodyPr wrap="square" rtlCol="0">
            <a:spAutoFit/>
          </a:bodyPr>
          <a:lstStyle/>
          <a:p>
            <a:r>
              <a:rPr lang="en-GB" sz="2400" dirty="0">
                <a:solidFill>
                  <a:schemeClr val="bg1"/>
                </a:solidFill>
                <a:highlight>
                  <a:srgbClr val="FFFF00"/>
                </a:highlight>
                <a:latin typeface="Arial Nova" panose="020B0504020202020204" pitchFamily="34" charset="0"/>
              </a:rPr>
              <a:t>Skills for the 21</a:t>
            </a:r>
            <a:r>
              <a:rPr lang="en-GB" sz="2400" baseline="30000" dirty="0">
                <a:solidFill>
                  <a:schemeClr val="bg1"/>
                </a:solidFill>
                <a:highlight>
                  <a:srgbClr val="FFFF00"/>
                </a:highlight>
                <a:latin typeface="Arial Nova" panose="020B0504020202020204" pitchFamily="34" charset="0"/>
              </a:rPr>
              <a:t>st</a:t>
            </a:r>
            <a:r>
              <a:rPr lang="en-GB" sz="2400" dirty="0">
                <a:solidFill>
                  <a:schemeClr val="bg1"/>
                </a:solidFill>
                <a:highlight>
                  <a:srgbClr val="FFFF00"/>
                </a:highlight>
                <a:latin typeface="Arial Nova" panose="020B0504020202020204" pitchFamily="34" charset="0"/>
              </a:rPr>
              <a:t> century in the era of AI – What is humanly possible? – learning to rewire humanity so we talk to one another.</a:t>
            </a:r>
          </a:p>
        </p:txBody>
      </p:sp>
      <p:cxnSp>
        <p:nvCxnSpPr>
          <p:cNvPr id="7" name="Straight Arrow Connector 6">
            <a:extLst>
              <a:ext uri="{FF2B5EF4-FFF2-40B4-BE49-F238E27FC236}">
                <a16:creationId xmlns:a16="http://schemas.microsoft.com/office/drawing/2014/main" id="{4803C37A-5881-70DE-B1C9-7A558B14D0F1}"/>
              </a:ext>
            </a:extLst>
          </p:cNvPr>
          <p:cNvCxnSpPr>
            <a:cxnSpLocks/>
          </p:cNvCxnSpPr>
          <p:nvPr/>
        </p:nvCxnSpPr>
        <p:spPr>
          <a:xfrm>
            <a:off x="5232400" y="4696480"/>
            <a:ext cx="1120775" cy="523220"/>
          </a:xfrm>
          <a:prstGeom prst="straightConnector1">
            <a:avLst/>
          </a:prstGeom>
          <a:ln w="857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16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0FC87C8F-F87B-4D7A-AA05-EBC7DA9C67ED}">
  <ds:schemaRefs>
    <ds:schemaRef ds:uri="http://purl.org/dc/elements/1.1/"/>
    <ds:schemaRef ds:uri="http://schemas.microsoft.com/sharepoint/v3"/>
    <ds:schemaRef ds:uri="http://schemas.microsoft.com/office/2006/metadata/properties"/>
    <ds:schemaRef ds:uri="http://purl.org/dc/dcmitype/"/>
    <ds:schemaRef ds:uri="http://www.w3.org/XML/1998/namespace"/>
    <ds:schemaRef ds:uri="http://schemas.microsoft.com/office/2006/documentManagement/types"/>
    <ds:schemaRef ds:uri="71af3243-3dd4-4a8d-8c0d-dd76da1f02a5"/>
    <ds:schemaRef ds:uri="230e9df3-be65-4c73-a93b-d1236ebd677e"/>
    <ds:schemaRef ds:uri="http://purl.org/dc/terms/"/>
    <ds:schemaRef ds:uri="http://schemas.microsoft.com/office/infopath/2007/PartnerControls"/>
    <ds:schemaRef ds:uri="http://schemas.openxmlformats.org/package/2006/metadata/core-properties"/>
    <ds:schemaRef ds:uri="16c05727-aa75-4e4a-9b5f-8a80a116589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TM03457452[[fn=Celestial]]</Template>
  <TotalTime>331</TotalTime>
  <Words>698</Words>
  <Application>Microsoft Office PowerPoint</Application>
  <PresentationFormat>Widescreen</PresentationFormat>
  <Paragraphs>109</Paragraphs>
  <Slides>23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ADLaM Display</vt:lpstr>
      <vt:lpstr>Aptos</vt:lpstr>
      <vt:lpstr>Arial</vt:lpstr>
      <vt:lpstr>Arial Black</vt:lpstr>
      <vt:lpstr>Arial Nova</vt:lpstr>
      <vt:lpstr>Arial Nova Cond</vt:lpstr>
      <vt:lpstr>Calibri</vt:lpstr>
      <vt:lpstr>Calibri Light</vt:lpstr>
      <vt:lpstr>Congenial</vt:lpstr>
      <vt:lpstr>Graphik Web</vt:lpstr>
      <vt:lpstr>Celestial</vt:lpstr>
      <vt:lpstr>From silos to synergy: Creating vibrant SoTL networks using the NEXUS framework</vt:lpstr>
      <vt:lpstr>Disclaimer</vt:lpstr>
      <vt:lpstr>Community, Compassion, CULTURE, CURIOSITY, COMMITMENT, COURAGE, CONNECTION, COLLABORATION</vt:lpstr>
      <vt:lpstr>The SOTL I-EYE TEST</vt:lpstr>
      <vt:lpstr>Agenda</vt:lpstr>
      <vt:lpstr>PowerPoint Presentation</vt:lpstr>
      <vt:lpstr>PowerPoint Presentation</vt:lpstr>
      <vt:lpstr>Grand Challenges for SoTL – Scharff et al 2023</vt:lpstr>
      <vt:lpstr>SOTL GRAND CHALLENGE 5  Promotion, Growth and Practice of SoTL</vt:lpstr>
      <vt:lpstr>PowerPoint Presentation</vt:lpstr>
      <vt:lpstr>Building bridges</vt:lpstr>
      <vt:lpstr>PowerPoint Presentation</vt:lpstr>
      <vt:lpstr>PowerPoint Presentation</vt:lpstr>
      <vt:lpstr>SoTL Taxonomy Hutchings and Shulman 1999</vt:lpstr>
      <vt:lpstr>PowerPoint Presentation</vt:lpstr>
      <vt:lpstr>PowerPoint Presentation</vt:lpstr>
      <vt:lpstr>PowerPoint Presentation</vt:lpstr>
      <vt:lpstr>Power Drain Power drive</vt:lpstr>
      <vt:lpstr>Use your own practice or context to consider the question.</vt:lpstr>
      <vt:lpstr>PowerPoint Presentation</vt:lpstr>
      <vt:lpstr>     From A Network To Your Net Worth – Making Things Happen Responsibly And Inclusively  The Focus Of A Network Is Not Necessarily On Providing Answers But Through Design, Generating Different Questions.  Think About The Value, The Impact, The Reach, The Sustainability Of Networks.  How Can They Be Valuable With You? How Can They Be Valuable To You?  Who gets to attend? Human and/or Machine???? </vt:lpstr>
      <vt:lpstr>PowerPoint Presentation</vt:lpstr>
      <vt:lpstr>From silos to synergy: Creating vibrant SoTL networks using the NEXUS framework</vt:lpstr>
    </vt:vector>
  </TitlesOfParts>
  <Company>University of Hertfordshire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Earle Abrahamson</dc:creator>
  <cp:lastModifiedBy>Earle Abrahamson</cp:lastModifiedBy>
  <cp:revision>2</cp:revision>
  <cp:lastPrinted>2024-09-30T07:10:34Z</cp:lastPrinted>
  <dcterms:created xsi:type="dcterms:W3CDTF">2024-09-03T11:42:10Z</dcterms:created>
  <dcterms:modified xsi:type="dcterms:W3CDTF">2024-11-25T09:13:49Z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