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2"/>
  </p:notesMasterIdLst>
  <p:handoutMasterIdLst>
    <p:handoutMasterId r:id="rId23"/>
  </p:handoutMasterIdLst>
  <p:sldIdLst>
    <p:sldId id="257" r:id="rId2"/>
    <p:sldId id="304" r:id="rId3"/>
    <p:sldId id="305" r:id="rId4"/>
    <p:sldId id="313" r:id="rId5"/>
    <p:sldId id="260" r:id="rId6"/>
    <p:sldId id="261" r:id="rId7"/>
    <p:sldId id="264" r:id="rId8"/>
    <p:sldId id="263" r:id="rId9"/>
    <p:sldId id="311" r:id="rId10"/>
    <p:sldId id="268" r:id="rId11"/>
    <p:sldId id="267" r:id="rId12"/>
    <p:sldId id="283" r:id="rId13"/>
    <p:sldId id="307" r:id="rId14"/>
    <p:sldId id="308" r:id="rId15"/>
    <p:sldId id="312" r:id="rId16"/>
    <p:sldId id="300" r:id="rId17"/>
    <p:sldId id="302" r:id="rId18"/>
    <p:sldId id="310" r:id="rId19"/>
    <p:sldId id="292" r:id="rId20"/>
    <p:sldId id="293"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1"/>
    <p:restoredTop sz="63712" autoAdjust="0"/>
  </p:normalViewPr>
  <p:slideViewPr>
    <p:cSldViewPr>
      <p:cViewPr>
        <p:scale>
          <a:sx n="55" d="100"/>
          <a:sy n="55" d="100"/>
        </p:scale>
        <p:origin x="176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F56D2-2B49-4947-9D78-83A7D437EA2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0DF02AD-767D-479F-9A4D-4F3B3FBF817A}">
      <dgm:prSet/>
      <dgm:spPr/>
      <dgm:t>
        <a:bodyPr/>
        <a:lstStyle/>
        <a:p>
          <a:r>
            <a:rPr lang="en-US" b="1" dirty="0"/>
            <a:t>Liberal feminism – add women and stir</a:t>
          </a:r>
        </a:p>
      </dgm:t>
    </dgm:pt>
    <dgm:pt modelId="{3E52F50B-C796-4C0C-8BD8-1C48521C19BA}" type="parTrans" cxnId="{EF7C7D8E-ECC5-44D8-B9EA-3A28B7A506AE}">
      <dgm:prSet/>
      <dgm:spPr/>
      <dgm:t>
        <a:bodyPr/>
        <a:lstStyle/>
        <a:p>
          <a:endParaRPr lang="en-US"/>
        </a:p>
      </dgm:t>
    </dgm:pt>
    <dgm:pt modelId="{0B018F25-5D7E-4030-8E49-D86AA9C93CC8}" type="sibTrans" cxnId="{EF7C7D8E-ECC5-44D8-B9EA-3A28B7A506AE}">
      <dgm:prSet/>
      <dgm:spPr/>
      <dgm:t>
        <a:bodyPr/>
        <a:lstStyle/>
        <a:p>
          <a:endParaRPr lang="en-US"/>
        </a:p>
      </dgm:t>
    </dgm:pt>
    <dgm:pt modelId="{0F444D72-FE3B-4956-B89F-46691CBDB64E}">
      <dgm:prSet/>
      <dgm:spPr/>
      <dgm:t>
        <a:bodyPr/>
        <a:lstStyle/>
        <a:p>
          <a:r>
            <a:rPr lang="en-US" b="1" dirty="0"/>
            <a:t>Radical feminism – foundational feminism</a:t>
          </a:r>
        </a:p>
      </dgm:t>
    </dgm:pt>
    <dgm:pt modelId="{DD725865-1F1E-4D4D-9ED8-056575A05864}" type="parTrans" cxnId="{5E5D5B95-2103-4E01-9A9C-A5CF6655CE87}">
      <dgm:prSet/>
      <dgm:spPr/>
      <dgm:t>
        <a:bodyPr/>
        <a:lstStyle/>
        <a:p>
          <a:endParaRPr lang="en-US"/>
        </a:p>
      </dgm:t>
    </dgm:pt>
    <dgm:pt modelId="{A4C1A140-F5A0-4ADA-B550-B99A4236033C}" type="sibTrans" cxnId="{5E5D5B95-2103-4E01-9A9C-A5CF6655CE87}">
      <dgm:prSet/>
      <dgm:spPr/>
      <dgm:t>
        <a:bodyPr/>
        <a:lstStyle/>
        <a:p>
          <a:endParaRPr lang="en-US"/>
        </a:p>
      </dgm:t>
    </dgm:pt>
    <dgm:pt modelId="{3E3A15D4-92AB-4E3A-80DB-DBBE6E50895F}">
      <dgm:prSet/>
      <dgm:spPr/>
      <dgm:t>
        <a:bodyPr/>
        <a:lstStyle/>
        <a:p>
          <a:r>
            <a:rPr lang="en-US" b="1" dirty="0"/>
            <a:t>Cultural feminism – replaced radical feminism</a:t>
          </a:r>
        </a:p>
      </dgm:t>
    </dgm:pt>
    <dgm:pt modelId="{D7D7BD44-3B67-4DD9-A190-DE340FC0EEC4}" type="parTrans" cxnId="{F6D75421-92DA-471C-8033-679DE4055265}">
      <dgm:prSet/>
      <dgm:spPr/>
      <dgm:t>
        <a:bodyPr/>
        <a:lstStyle/>
        <a:p>
          <a:endParaRPr lang="en-US"/>
        </a:p>
      </dgm:t>
    </dgm:pt>
    <dgm:pt modelId="{3F82B397-8099-46F9-8BDF-CEE5EAB2B336}" type="sibTrans" cxnId="{F6D75421-92DA-471C-8033-679DE4055265}">
      <dgm:prSet/>
      <dgm:spPr/>
      <dgm:t>
        <a:bodyPr/>
        <a:lstStyle/>
        <a:p>
          <a:endParaRPr lang="en-US"/>
        </a:p>
      </dgm:t>
    </dgm:pt>
    <dgm:pt modelId="{3734D170-160C-4A4A-A317-341916C79360}">
      <dgm:prSet/>
      <dgm:spPr/>
      <dgm:t>
        <a:bodyPr/>
        <a:lstStyle/>
        <a:p>
          <a:r>
            <a:rPr lang="en-US" b="1" dirty="0"/>
            <a:t>Eco-Feminism – goddess</a:t>
          </a:r>
        </a:p>
      </dgm:t>
    </dgm:pt>
    <dgm:pt modelId="{4DACEB83-3C58-46C2-94AF-45DEE1E928D4}" type="parTrans" cxnId="{68119C30-53FC-4707-81F8-CA50213D5EAA}">
      <dgm:prSet/>
      <dgm:spPr/>
      <dgm:t>
        <a:bodyPr/>
        <a:lstStyle/>
        <a:p>
          <a:endParaRPr lang="en-US"/>
        </a:p>
      </dgm:t>
    </dgm:pt>
    <dgm:pt modelId="{769FF17B-092A-4B75-B618-B18E88587D12}" type="sibTrans" cxnId="{68119C30-53FC-4707-81F8-CA50213D5EAA}">
      <dgm:prSet/>
      <dgm:spPr/>
      <dgm:t>
        <a:bodyPr/>
        <a:lstStyle/>
        <a:p>
          <a:endParaRPr lang="en-US"/>
        </a:p>
      </dgm:t>
    </dgm:pt>
    <dgm:pt modelId="{B29E1BCC-D4D0-4D52-9C5E-E4F0018D895B}">
      <dgm:prSet/>
      <dgm:spPr/>
      <dgm:t>
        <a:bodyPr/>
        <a:lstStyle/>
        <a:p>
          <a:r>
            <a:rPr lang="en-US" b="1" dirty="0"/>
            <a:t>Separatist Feminism</a:t>
          </a:r>
        </a:p>
      </dgm:t>
    </dgm:pt>
    <dgm:pt modelId="{50183027-66E0-4415-A8F4-941F2AF2FF88}" type="parTrans" cxnId="{80BF81DB-2CBF-41F9-A1FF-D0260476933F}">
      <dgm:prSet/>
      <dgm:spPr/>
      <dgm:t>
        <a:bodyPr/>
        <a:lstStyle/>
        <a:p>
          <a:endParaRPr lang="en-US"/>
        </a:p>
      </dgm:t>
    </dgm:pt>
    <dgm:pt modelId="{643285E0-3043-4430-8B1E-59039C96BA5E}" type="sibTrans" cxnId="{80BF81DB-2CBF-41F9-A1FF-D0260476933F}">
      <dgm:prSet/>
      <dgm:spPr/>
      <dgm:t>
        <a:bodyPr/>
        <a:lstStyle/>
        <a:p>
          <a:endParaRPr lang="en-US"/>
        </a:p>
      </dgm:t>
    </dgm:pt>
    <dgm:pt modelId="{E7D0E2D2-B713-4B44-A416-2D9A97AC2FDA}">
      <dgm:prSet/>
      <dgm:spPr/>
      <dgm:t>
        <a:bodyPr/>
        <a:lstStyle/>
        <a:p>
          <a:r>
            <a:rPr lang="en-US" b="1" dirty="0"/>
            <a:t>Womanist – Black feminism</a:t>
          </a:r>
        </a:p>
      </dgm:t>
    </dgm:pt>
    <dgm:pt modelId="{9E7CC965-8128-4E14-9C68-CBDDC737A064}" type="parTrans" cxnId="{001B6624-6E98-4864-A54B-D1122D4C0D55}">
      <dgm:prSet/>
      <dgm:spPr/>
      <dgm:t>
        <a:bodyPr/>
        <a:lstStyle/>
        <a:p>
          <a:endParaRPr lang="en-US"/>
        </a:p>
      </dgm:t>
    </dgm:pt>
    <dgm:pt modelId="{E15810A9-A9BE-4770-B7CE-B847B8D372E1}" type="sibTrans" cxnId="{001B6624-6E98-4864-A54B-D1122D4C0D55}">
      <dgm:prSet/>
      <dgm:spPr/>
      <dgm:t>
        <a:bodyPr/>
        <a:lstStyle/>
        <a:p>
          <a:endParaRPr lang="en-US"/>
        </a:p>
      </dgm:t>
    </dgm:pt>
    <dgm:pt modelId="{9C037486-7247-47CC-B93A-9702CA5F066A}">
      <dgm:prSet/>
      <dgm:spPr/>
      <dgm:t>
        <a:bodyPr/>
        <a:lstStyle/>
        <a:p>
          <a:r>
            <a:rPr lang="en-US" b="1" dirty="0"/>
            <a:t>Postmodern Feminism – the individual is dead</a:t>
          </a:r>
        </a:p>
      </dgm:t>
    </dgm:pt>
    <dgm:pt modelId="{97E1314C-5904-4584-8DA0-898A74D746A1}" type="parTrans" cxnId="{86C02BA8-90A4-415A-AEA8-53543CB0659C}">
      <dgm:prSet/>
      <dgm:spPr/>
      <dgm:t>
        <a:bodyPr/>
        <a:lstStyle/>
        <a:p>
          <a:endParaRPr lang="en-US"/>
        </a:p>
      </dgm:t>
    </dgm:pt>
    <dgm:pt modelId="{E8929D5E-DA30-479E-832D-6CF78C17B43C}" type="sibTrans" cxnId="{86C02BA8-90A4-415A-AEA8-53543CB0659C}">
      <dgm:prSet/>
      <dgm:spPr/>
      <dgm:t>
        <a:bodyPr/>
        <a:lstStyle/>
        <a:p>
          <a:endParaRPr lang="en-US"/>
        </a:p>
      </dgm:t>
    </dgm:pt>
    <dgm:pt modelId="{2F80585F-FA07-4224-8720-099D91DEAF1A}">
      <dgm:prSet/>
      <dgm:spPr/>
      <dgm:t>
        <a:bodyPr/>
        <a:lstStyle/>
        <a:p>
          <a:r>
            <a:rPr lang="en-US" b="1" dirty="0"/>
            <a:t>Poststructuralist Feminism – woman (and man) is a discursive achievement</a:t>
          </a:r>
        </a:p>
      </dgm:t>
    </dgm:pt>
    <dgm:pt modelId="{A1B359C3-6942-4845-A085-F5CDE789DF0E}" type="parTrans" cxnId="{8FBE8015-8261-4FA5-9C96-9A24D72DD651}">
      <dgm:prSet/>
      <dgm:spPr/>
      <dgm:t>
        <a:bodyPr/>
        <a:lstStyle/>
        <a:p>
          <a:endParaRPr lang="en-US"/>
        </a:p>
      </dgm:t>
    </dgm:pt>
    <dgm:pt modelId="{5BAD8EF2-A01A-4C26-94F5-3B40E7E80A3F}" type="sibTrans" cxnId="{8FBE8015-8261-4FA5-9C96-9A24D72DD651}">
      <dgm:prSet/>
      <dgm:spPr/>
      <dgm:t>
        <a:bodyPr/>
        <a:lstStyle/>
        <a:p>
          <a:endParaRPr lang="en-US"/>
        </a:p>
      </dgm:t>
    </dgm:pt>
    <dgm:pt modelId="{0881BA43-BD10-4E6A-B614-E46FE89FD3A2}" type="pres">
      <dgm:prSet presAssocID="{DCCF56D2-2B49-4947-9D78-83A7D437EA26}" presName="linear" presStyleCnt="0">
        <dgm:presLayoutVars>
          <dgm:animLvl val="lvl"/>
          <dgm:resizeHandles val="exact"/>
        </dgm:presLayoutVars>
      </dgm:prSet>
      <dgm:spPr/>
    </dgm:pt>
    <dgm:pt modelId="{F8D37B2F-C7B9-47BC-852C-852CED9B966E}" type="pres">
      <dgm:prSet presAssocID="{40DF02AD-767D-479F-9A4D-4F3B3FBF817A}" presName="parentText" presStyleLbl="node1" presStyleIdx="0" presStyleCnt="8">
        <dgm:presLayoutVars>
          <dgm:chMax val="0"/>
          <dgm:bulletEnabled val="1"/>
        </dgm:presLayoutVars>
      </dgm:prSet>
      <dgm:spPr/>
    </dgm:pt>
    <dgm:pt modelId="{C06262DD-E0D4-4F7F-BE22-D74C67EC0807}" type="pres">
      <dgm:prSet presAssocID="{0B018F25-5D7E-4030-8E49-D86AA9C93CC8}" presName="spacer" presStyleCnt="0"/>
      <dgm:spPr/>
    </dgm:pt>
    <dgm:pt modelId="{B68F01F5-A4C4-4EBD-9CF7-E628FF295656}" type="pres">
      <dgm:prSet presAssocID="{0F444D72-FE3B-4956-B89F-46691CBDB64E}" presName="parentText" presStyleLbl="node1" presStyleIdx="1" presStyleCnt="8">
        <dgm:presLayoutVars>
          <dgm:chMax val="0"/>
          <dgm:bulletEnabled val="1"/>
        </dgm:presLayoutVars>
      </dgm:prSet>
      <dgm:spPr/>
    </dgm:pt>
    <dgm:pt modelId="{CE0183EB-014F-47B7-9858-3453BC63F832}" type="pres">
      <dgm:prSet presAssocID="{A4C1A140-F5A0-4ADA-B550-B99A4236033C}" presName="spacer" presStyleCnt="0"/>
      <dgm:spPr/>
    </dgm:pt>
    <dgm:pt modelId="{CCA36928-B719-4285-B1FF-C0D5ADDDB831}" type="pres">
      <dgm:prSet presAssocID="{3E3A15D4-92AB-4E3A-80DB-DBBE6E50895F}" presName="parentText" presStyleLbl="node1" presStyleIdx="2" presStyleCnt="8">
        <dgm:presLayoutVars>
          <dgm:chMax val="0"/>
          <dgm:bulletEnabled val="1"/>
        </dgm:presLayoutVars>
      </dgm:prSet>
      <dgm:spPr/>
    </dgm:pt>
    <dgm:pt modelId="{A7412109-2E55-4E09-AA9D-94E02A1A209B}" type="pres">
      <dgm:prSet presAssocID="{3F82B397-8099-46F9-8BDF-CEE5EAB2B336}" presName="spacer" presStyleCnt="0"/>
      <dgm:spPr/>
    </dgm:pt>
    <dgm:pt modelId="{2446A4CB-EC80-4924-AC3E-84AEA598E2E6}" type="pres">
      <dgm:prSet presAssocID="{3734D170-160C-4A4A-A317-341916C79360}" presName="parentText" presStyleLbl="node1" presStyleIdx="3" presStyleCnt="8">
        <dgm:presLayoutVars>
          <dgm:chMax val="0"/>
          <dgm:bulletEnabled val="1"/>
        </dgm:presLayoutVars>
      </dgm:prSet>
      <dgm:spPr/>
    </dgm:pt>
    <dgm:pt modelId="{02264E26-AE32-4199-B822-8D2387759F31}" type="pres">
      <dgm:prSet presAssocID="{769FF17B-092A-4B75-B618-B18E88587D12}" presName="spacer" presStyleCnt="0"/>
      <dgm:spPr/>
    </dgm:pt>
    <dgm:pt modelId="{D8ABC24A-B555-453D-8AA2-3927D2879FC8}" type="pres">
      <dgm:prSet presAssocID="{B29E1BCC-D4D0-4D52-9C5E-E4F0018D895B}" presName="parentText" presStyleLbl="node1" presStyleIdx="4" presStyleCnt="8">
        <dgm:presLayoutVars>
          <dgm:chMax val="0"/>
          <dgm:bulletEnabled val="1"/>
        </dgm:presLayoutVars>
      </dgm:prSet>
      <dgm:spPr/>
    </dgm:pt>
    <dgm:pt modelId="{E4A79AFF-5D18-474C-A07F-0D47C516DBBC}" type="pres">
      <dgm:prSet presAssocID="{643285E0-3043-4430-8B1E-59039C96BA5E}" presName="spacer" presStyleCnt="0"/>
      <dgm:spPr/>
    </dgm:pt>
    <dgm:pt modelId="{CBD38534-0A60-4DB1-BC06-BF3A26792051}" type="pres">
      <dgm:prSet presAssocID="{E7D0E2D2-B713-4B44-A416-2D9A97AC2FDA}" presName="parentText" presStyleLbl="node1" presStyleIdx="5" presStyleCnt="8">
        <dgm:presLayoutVars>
          <dgm:chMax val="0"/>
          <dgm:bulletEnabled val="1"/>
        </dgm:presLayoutVars>
      </dgm:prSet>
      <dgm:spPr/>
    </dgm:pt>
    <dgm:pt modelId="{E33C5E14-6D76-403F-A02E-E85D00EC59B7}" type="pres">
      <dgm:prSet presAssocID="{E15810A9-A9BE-4770-B7CE-B847B8D372E1}" presName="spacer" presStyleCnt="0"/>
      <dgm:spPr/>
    </dgm:pt>
    <dgm:pt modelId="{BD7F3EFE-D8F6-48E5-B850-48E4528ADF8C}" type="pres">
      <dgm:prSet presAssocID="{9C037486-7247-47CC-B93A-9702CA5F066A}" presName="parentText" presStyleLbl="node1" presStyleIdx="6" presStyleCnt="8">
        <dgm:presLayoutVars>
          <dgm:chMax val="0"/>
          <dgm:bulletEnabled val="1"/>
        </dgm:presLayoutVars>
      </dgm:prSet>
      <dgm:spPr/>
    </dgm:pt>
    <dgm:pt modelId="{D1CEDCE8-4084-4052-A6A0-48C0F3899531}" type="pres">
      <dgm:prSet presAssocID="{E8929D5E-DA30-479E-832D-6CF78C17B43C}" presName="spacer" presStyleCnt="0"/>
      <dgm:spPr/>
    </dgm:pt>
    <dgm:pt modelId="{119FFC99-3AC4-4CAE-918F-E11557D75C13}" type="pres">
      <dgm:prSet presAssocID="{2F80585F-FA07-4224-8720-099D91DEAF1A}" presName="parentText" presStyleLbl="node1" presStyleIdx="7" presStyleCnt="8">
        <dgm:presLayoutVars>
          <dgm:chMax val="0"/>
          <dgm:bulletEnabled val="1"/>
        </dgm:presLayoutVars>
      </dgm:prSet>
      <dgm:spPr/>
    </dgm:pt>
  </dgm:ptLst>
  <dgm:cxnLst>
    <dgm:cxn modelId="{8FBE8015-8261-4FA5-9C96-9A24D72DD651}" srcId="{DCCF56D2-2B49-4947-9D78-83A7D437EA26}" destId="{2F80585F-FA07-4224-8720-099D91DEAF1A}" srcOrd="7" destOrd="0" parTransId="{A1B359C3-6942-4845-A085-F5CDE789DF0E}" sibTransId="{5BAD8EF2-A01A-4C26-94F5-3B40E7E80A3F}"/>
    <dgm:cxn modelId="{CA3A8F15-1713-4719-AEA0-73C74E682CB5}" type="presOf" srcId="{DCCF56D2-2B49-4947-9D78-83A7D437EA26}" destId="{0881BA43-BD10-4E6A-B614-E46FE89FD3A2}" srcOrd="0" destOrd="0" presId="urn:microsoft.com/office/officeart/2005/8/layout/vList2"/>
    <dgm:cxn modelId="{5845A116-2876-4DDE-8204-BCFCDAC49E73}" type="presOf" srcId="{3734D170-160C-4A4A-A317-341916C79360}" destId="{2446A4CB-EC80-4924-AC3E-84AEA598E2E6}" srcOrd="0" destOrd="0" presId="urn:microsoft.com/office/officeart/2005/8/layout/vList2"/>
    <dgm:cxn modelId="{CCFF5017-DA29-499C-B5BD-2B33FCADB752}" type="presOf" srcId="{E7D0E2D2-B713-4B44-A416-2D9A97AC2FDA}" destId="{CBD38534-0A60-4DB1-BC06-BF3A26792051}" srcOrd="0" destOrd="0" presId="urn:microsoft.com/office/officeart/2005/8/layout/vList2"/>
    <dgm:cxn modelId="{F6D75421-92DA-471C-8033-679DE4055265}" srcId="{DCCF56D2-2B49-4947-9D78-83A7D437EA26}" destId="{3E3A15D4-92AB-4E3A-80DB-DBBE6E50895F}" srcOrd="2" destOrd="0" parTransId="{D7D7BD44-3B67-4DD9-A190-DE340FC0EEC4}" sibTransId="{3F82B397-8099-46F9-8BDF-CEE5EAB2B336}"/>
    <dgm:cxn modelId="{F8A11124-321A-4E29-AB7B-00ACD4CED648}" type="presOf" srcId="{0F444D72-FE3B-4956-B89F-46691CBDB64E}" destId="{B68F01F5-A4C4-4EBD-9CF7-E628FF295656}" srcOrd="0" destOrd="0" presId="urn:microsoft.com/office/officeart/2005/8/layout/vList2"/>
    <dgm:cxn modelId="{001B6624-6E98-4864-A54B-D1122D4C0D55}" srcId="{DCCF56D2-2B49-4947-9D78-83A7D437EA26}" destId="{E7D0E2D2-B713-4B44-A416-2D9A97AC2FDA}" srcOrd="5" destOrd="0" parTransId="{9E7CC965-8128-4E14-9C68-CBDDC737A064}" sibTransId="{E15810A9-A9BE-4770-B7CE-B847B8D372E1}"/>
    <dgm:cxn modelId="{68119C30-53FC-4707-81F8-CA50213D5EAA}" srcId="{DCCF56D2-2B49-4947-9D78-83A7D437EA26}" destId="{3734D170-160C-4A4A-A317-341916C79360}" srcOrd="3" destOrd="0" parTransId="{4DACEB83-3C58-46C2-94AF-45DEE1E928D4}" sibTransId="{769FF17B-092A-4B75-B618-B18E88587D12}"/>
    <dgm:cxn modelId="{B3A97E56-7708-4DD3-8965-F81CCD9B75EC}" type="presOf" srcId="{B29E1BCC-D4D0-4D52-9C5E-E4F0018D895B}" destId="{D8ABC24A-B555-453D-8AA2-3927D2879FC8}" srcOrd="0" destOrd="0" presId="urn:microsoft.com/office/officeart/2005/8/layout/vList2"/>
    <dgm:cxn modelId="{EF7C7D8E-ECC5-44D8-B9EA-3A28B7A506AE}" srcId="{DCCF56D2-2B49-4947-9D78-83A7D437EA26}" destId="{40DF02AD-767D-479F-9A4D-4F3B3FBF817A}" srcOrd="0" destOrd="0" parTransId="{3E52F50B-C796-4C0C-8BD8-1C48521C19BA}" sibTransId="{0B018F25-5D7E-4030-8E49-D86AA9C93CC8}"/>
    <dgm:cxn modelId="{5E5D5B95-2103-4E01-9A9C-A5CF6655CE87}" srcId="{DCCF56D2-2B49-4947-9D78-83A7D437EA26}" destId="{0F444D72-FE3B-4956-B89F-46691CBDB64E}" srcOrd="1" destOrd="0" parTransId="{DD725865-1F1E-4D4D-9ED8-056575A05864}" sibTransId="{A4C1A140-F5A0-4ADA-B550-B99A4236033C}"/>
    <dgm:cxn modelId="{9C518397-41BE-4708-83D1-DBF13F290C9A}" type="presOf" srcId="{3E3A15D4-92AB-4E3A-80DB-DBBE6E50895F}" destId="{CCA36928-B719-4285-B1FF-C0D5ADDDB831}" srcOrd="0" destOrd="0" presId="urn:microsoft.com/office/officeart/2005/8/layout/vList2"/>
    <dgm:cxn modelId="{86C02BA8-90A4-415A-AEA8-53543CB0659C}" srcId="{DCCF56D2-2B49-4947-9D78-83A7D437EA26}" destId="{9C037486-7247-47CC-B93A-9702CA5F066A}" srcOrd="6" destOrd="0" parTransId="{97E1314C-5904-4584-8DA0-898A74D746A1}" sibTransId="{E8929D5E-DA30-479E-832D-6CF78C17B43C}"/>
    <dgm:cxn modelId="{C6E302AD-0D2F-47F9-8B93-6471AD41634E}" type="presOf" srcId="{9C037486-7247-47CC-B93A-9702CA5F066A}" destId="{BD7F3EFE-D8F6-48E5-B850-48E4528ADF8C}" srcOrd="0" destOrd="0" presId="urn:microsoft.com/office/officeart/2005/8/layout/vList2"/>
    <dgm:cxn modelId="{A27271AD-35C9-4BE3-89D2-5169FA9D0AA5}" type="presOf" srcId="{40DF02AD-767D-479F-9A4D-4F3B3FBF817A}" destId="{F8D37B2F-C7B9-47BC-852C-852CED9B966E}" srcOrd="0" destOrd="0" presId="urn:microsoft.com/office/officeart/2005/8/layout/vList2"/>
    <dgm:cxn modelId="{C88402D6-4DC1-4111-B5D7-0410BF60E7DC}" type="presOf" srcId="{2F80585F-FA07-4224-8720-099D91DEAF1A}" destId="{119FFC99-3AC4-4CAE-918F-E11557D75C13}" srcOrd="0" destOrd="0" presId="urn:microsoft.com/office/officeart/2005/8/layout/vList2"/>
    <dgm:cxn modelId="{80BF81DB-2CBF-41F9-A1FF-D0260476933F}" srcId="{DCCF56D2-2B49-4947-9D78-83A7D437EA26}" destId="{B29E1BCC-D4D0-4D52-9C5E-E4F0018D895B}" srcOrd="4" destOrd="0" parTransId="{50183027-66E0-4415-A8F4-941F2AF2FF88}" sibTransId="{643285E0-3043-4430-8B1E-59039C96BA5E}"/>
    <dgm:cxn modelId="{C5A5E545-2F35-4922-8514-FB442B4CC3F6}" type="presParOf" srcId="{0881BA43-BD10-4E6A-B614-E46FE89FD3A2}" destId="{F8D37B2F-C7B9-47BC-852C-852CED9B966E}" srcOrd="0" destOrd="0" presId="urn:microsoft.com/office/officeart/2005/8/layout/vList2"/>
    <dgm:cxn modelId="{A6C16DEA-9D77-4E10-A60A-C281D725E51F}" type="presParOf" srcId="{0881BA43-BD10-4E6A-B614-E46FE89FD3A2}" destId="{C06262DD-E0D4-4F7F-BE22-D74C67EC0807}" srcOrd="1" destOrd="0" presId="urn:microsoft.com/office/officeart/2005/8/layout/vList2"/>
    <dgm:cxn modelId="{61CAC33F-0B3D-43DA-A688-4320C81A0176}" type="presParOf" srcId="{0881BA43-BD10-4E6A-B614-E46FE89FD3A2}" destId="{B68F01F5-A4C4-4EBD-9CF7-E628FF295656}" srcOrd="2" destOrd="0" presId="urn:microsoft.com/office/officeart/2005/8/layout/vList2"/>
    <dgm:cxn modelId="{14D3BEA6-9C0D-49F9-974A-EDB86673F481}" type="presParOf" srcId="{0881BA43-BD10-4E6A-B614-E46FE89FD3A2}" destId="{CE0183EB-014F-47B7-9858-3453BC63F832}" srcOrd="3" destOrd="0" presId="urn:microsoft.com/office/officeart/2005/8/layout/vList2"/>
    <dgm:cxn modelId="{D82C1FB9-E9D4-4EDD-A860-DC89208DF151}" type="presParOf" srcId="{0881BA43-BD10-4E6A-B614-E46FE89FD3A2}" destId="{CCA36928-B719-4285-B1FF-C0D5ADDDB831}" srcOrd="4" destOrd="0" presId="urn:microsoft.com/office/officeart/2005/8/layout/vList2"/>
    <dgm:cxn modelId="{C3194A37-D2E6-4DA5-AAED-D5D48C487516}" type="presParOf" srcId="{0881BA43-BD10-4E6A-B614-E46FE89FD3A2}" destId="{A7412109-2E55-4E09-AA9D-94E02A1A209B}" srcOrd="5" destOrd="0" presId="urn:microsoft.com/office/officeart/2005/8/layout/vList2"/>
    <dgm:cxn modelId="{9D9EFC3B-229A-4F6B-A255-5D3298F1030A}" type="presParOf" srcId="{0881BA43-BD10-4E6A-B614-E46FE89FD3A2}" destId="{2446A4CB-EC80-4924-AC3E-84AEA598E2E6}" srcOrd="6" destOrd="0" presId="urn:microsoft.com/office/officeart/2005/8/layout/vList2"/>
    <dgm:cxn modelId="{4F46B331-1AD1-49D8-9138-DBFAEF718484}" type="presParOf" srcId="{0881BA43-BD10-4E6A-B614-E46FE89FD3A2}" destId="{02264E26-AE32-4199-B822-8D2387759F31}" srcOrd="7" destOrd="0" presId="urn:microsoft.com/office/officeart/2005/8/layout/vList2"/>
    <dgm:cxn modelId="{A7DE4BA4-0D96-482A-B167-31202B34D570}" type="presParOf" srcId="{0881BA43-BD10-4E6A-B614-E46FE89FD3A2}" destId="{D8ABC24A-B555-453D-8AA2-3927D2879FC8}" srcOrd="8" destOrd="0" presId="urn:microsoft.com/office/officeart/2005/8/layout/vList2"/>
    <dgm:cxn modelId="{020CFAA4-E7B2-4130-AF0A-30F06EF36727}" type="presParOf" srcId="{0881BA43-BD10-4E6A-B614-E46FE89FD3A2}" destId="{E4A79AFF-5D18-474C-A07F-0D47C516DBBC}" srcOrd="9" destOrd="0" presId="urn:microsoft.com/office/officeart/2005/8/layout/vList2"/>
    <dgm:cxn modelId="{75E25C28-BCF7-4DCB-8A76-4CABD6DEDEC3}" type="presParOf" srcId="{0881BA43-BD10-4E6A-B614-E46FE89FD3A2}" destId="{CBD38534-0A60-4DB1-BC06-BF3A26792051}" srcOrd="10" destOrd="0" presId="urn:microsoft.com/office/officeart/2005/8/layout/vList2"/>
    <dgm:cxn modelId="{EBE9B131-F577-40DF-8F31-CB8EF0CB9C87}" type="presParOf" srcId="{0881BA43-BD10-4E6A-B614-E46FE89FD3A2}" destId="{E33C5E14-6D76-403F-A02E-E85D00EC59B7}" srcOrd="11" destOrd="0" presId="urn:microsoft.com/office/officeart/2005/8/layout/vList2"/>
    <dgm:cxn modelId="{11AA98CC-1EF7-44C6-B280-BFC886EE48C5}" type="presParOf" srcId="{0881BA43-BD10-4E6A-B614-E46FE89FD3A2}" destId="{BD7F3EFE-D8F6-48E5-B850-48E4528ADF8C}" srcOrd="12" destOrd="0" presId="urn:microsoft.com/office/officeart/2005/8/layout/vList2"/>
    <dgm:cxn modelId="{2A338664-860F-47DA-98DA-52AC80586660}" type="presParOf" srcId="{0881BA43-BD10-4E6A-B614-E46FE89FD3A2}" destId="{D1CEDCE8-4084-4052-A6A0-48C0F3899531}" srcOrd="13" destOrd="0" presId="urn:microsoft.com/office/officeart/2005/8/layout/vList2"/>
    <dgm:cxn modelId="{5F8CDB8E-987F-4586-ABC1-0DB434B061D2}" type="presParOf" srcId="{0881BA43-BD10-4E6A-B614-E46FE89FD3A2}" destId="{119FFC99-3AC4-4CAE-918F-E11557D75C13}"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96EC4E-E161-41D6-B49F-E32862E39C1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BFBB437-B98A-4360-B117-F5857CFF0B2F}">
      <dgm:prSet/>
      <dgm:spPr/>
      <dgm:t>
        <a:bodyPr/>
        <a:lstStyle/>
        <a:p>
          <a:r>
            <a:rPr lang="en-US" b="1" dirty="0"/>
            <a:t>Marxist/Socialist Feminism – women and </a:t>
          </a:r>
          <a:r>
            <a:rPr lang="en-US" b="1" dirty="0" err="1"/>
            <a:t>labour</a:t>
          </a:r>
          <a:endParaRPr lang="en-US" b="1" dirty="0"/>
        </a:p>
      </dgm:t>
    </dgm:pt>
    <dgm:pt modelId="{B4F9F3A3-C154-48ED-AE00-8B183EA79BC2}" type="parTrans" cxnId="{30B6924B-DC04-44CB-B06C-E13B7D172CD3}">
      <dgm:prSet/>
      <dgm:spPr/>
      <dgm:t>
        <a:bodyPr/>
        <a:lstStyle/>
        <a:p>
          <a:endParaRPr lang="en-US"/>
        </a:p>
      </dgm:t>
    </dgm:pt>
    <dgm:pt modelId="{872DC28E-0D8E-4AB5-8FC8-983DE189F417}" type="sibTrans" cxnId="{30B6924B-DC04-44CB-B06C-E13B7D172CD3}">
      <dgm:prSet/>
      <dgm:spPr/>
      <dgm:t>
        <a:bodyPr/>
        <a:lstStyle/>
        <a:p>
          <a:endParaRPr lang="en-US"/>
        </a:p>
      </dgm:t>
    </dgm:pt>
    <dgm:pt modelId="{6965E85B-5A2B-4499-A512-E9D68BC0C4EF}">
      <dgm:prSet/>
      <dgm:spPr/>
      <dgm:t>
        <a:bodyPr/>
        <a:lstStyle/>
        <a:p>
          <a:r>
            <a:rPr lang="en-US" b="1" dirty="0"/>
            <a:t>French Feminism – everything is open to interpretation</a:t>
          </a:r>
        </a:p>
      </dgm:t>
    </dgm:pt>
    <dgm:pt modelId="{C5281101-6E76-4D61-BF15-6B621FBD047C}" type="parTrans" cxnId="{48D95E00-4750-448A-B015-029CEECAC2B3}">
      <dgm:prSet/>
      <dgm:spPr/>
      <dgm:t>
        <a:bodyPr/>
        <a:lstStyle/>
        <a:p>
          <a:endParaRPr lang="en-US"/>
        </a:p>
      </dgm:t>
    </dgm:pt>
    <dgm:pt modelId="{744C31CF-9D5F-4F45-9F85-F47301B82581}" type="sibTrans" cxnId="{48D95E00-4750-448A-B015-029CEECAC2B3}">
      <dgm:prSet/>
      <dgm:spPr/>
      <dgm:t>
        <a:bodyPr/>
        <a:lstStyle/>
        <a:p>
          <a:endParaRPr lang="en-US"/>
        </a:p>
      </dgm:t>
    </dgm:pt>
    <dgm:pt modelId="{E9A50967-4639-4230-AE7E-19A8035E7E03}">
      <dgm:prSet/>
      <dgm:spPr/>
      <dgm:t>
        <a:bodyPr/>
        <a:lstStyle/>
        <a:p>
          <a:r>
            <a:rPr lang="en-US" b="1" dirty="0"/>
            <a:t>“Third World” feminism – response to “White” Western feminists</a:t>
          </a:r>
        </a:p>
      </dgm:t>
    </dgm:pt>
    <dgm:pt modelId="{1A876A2A-1D72-41CF-87A7-25CB91F409AB}" type="parTrans" cxnId="{4F207CDC-ABBB-4FF7-BEA6-29CB895ACB69}">
      <dgm:prSet/>
      <dgm:spPr/>
      <dgm:t>
        <a:bodyPr/>
        <a:lstStyle/>
        <a:p>
          <a:endParaRPr lang="en-US"/>
        </a:p>
      </dgm:t>
    </dgm:pt>
    <dgm:pt modelId="{21C3D10F-1137-44FF-8EF3-E9694F7E07E2}" type="sibTrans" cxnId="{4F207CDC-ABBB-4FF7-BEA6-29CB895ACB69}">
      <dgm:prSet/>
      <dgm:spPr/>
      <dgm:t>
        <a:bodyPr/>
        <a:lstStyle/>
        <a:p>
          <a:endParaRPr lang="en-US"/>
        </a:p>
      </dgm:t>
    </dgm:pt>
    <dgm:pt modelId="{47B1AC99-BD00-48BE-A8E6-6E087F4C2E3D}">
      <dgm:prSet/>
      <dgm:spPr/>
      <dgm:t>
        <a:bodyPr/>
        <a:lstStyle/>
        <a:p>
          <a:r>
            <a:rPr lang="en-US" b="1" dirty="0"/>
            <a:t>Standpoint Feminism – position vital to knowledge</a:t>
          </a:r>
        </a:p>
      </dgm:t>
    </dgm:pt>
    <dgm:pt modelId="{D0A41C99-F327-449D-A812-778D7BC746D9}" type="parTrans" cxnId="{3068BCA3-E8C1-4735-A466-26995EA6A76A}">
      <dgm:prSet/>
      <dgm:spPr/>
      <dgm:t>
        <a:bodyPr/>
        <a:lstStyle/>
        <a:p>
          <a:endParaRPr lang="en-US"/>
        </a:p>
      </dgm:t>
    </dgm:pt>
    <dgm:pt modelId="{3A655C4F-7C3D-43E7-9EB2-C83FEBE35A24}" type="sibTrans" cxnId="{3068BCA3-E8C1-4735-A466-26995EA6A76A}">
      <dgm:prSet/>
      <dgm:spPr/>
      <dgm:t>
        <a:bodyPr/>
        <a:lstStyle/>
        <a:p>
          <a:endParaRPr lang="en-US"/>
        </a:p>
      </dgm:t>
    </dgm:pt>
    <dgm:pt modelId="{91265C5A-7F31-4943-ACBD-DC567624CF4D}">
      <dgm:prSet/>
      <dgm:spPr/>
      <dgm:t>
        <a:bodyPr/>
        <a:lstStyle/>
        <a:p>
          <a:r>
            <a:rPr lang="en-US" b="1" dirty="0"/>
            <a:t>Multicentered Feminism - takes from various perspectives</a:t>
          </a:r>
        </a:p>
      </dgm:t>
    </dgm:pt>
    <dgm:pt modelId="{F4C99D8C-DDD8-4A4B-8A0E-D65D449E989E}" type="parTrans" cxnId="{BB40E2DF-DA21-49A9-AEEE-FAED37854757}">
      <dgm:prSet/>
      <dgm:spPr/>
      <dgm:t>
        <a:bodyPr/>
        <a:lstStyle/>
        <a:p>
          <a:endParaRPr lang="en-US"/>
        </a:p>
      </dgm:t>
    </dgm:pt>
    <dgm:pt modelId="{820DF3F3-728F-4709-B111-B9FDE45D0501}" type="sibTrans" cxnId="{BB40E2DF-DA21-49A9-AEEE-FAED37854757}">
      <dgm:prSet/>
      <dgm:spPr/>
      <dgm:t>
        <a:bodyPr/>
        <a:lstStyle/>
        <a:p>
          <a:endParaRPr lang="en-US"/>
        </a:p>
      </dgm:t>
    </dgm:pt>
    <dgm:pt modelId="{6D22F0BB-CBCC-407A-A334-106900CD5E81}">
      <dgm:prSet/>
      <dgm:spPr/>
      <dgm:t>
        <a:bodyPr/>
        <a:lstStyle/>
        <a:p>
          <a:r>
            <a:rPr lang="en-US" b="1" dirty="0" err="1"/>
            <a:t>Ifeminism</a:t>
          </a:r>
          <a:r>
            <a:rPr lang="en-US" b="1" dirty="0"/>
            <a:t> – liberal rebranded</a:t>
          </a:r>
        </a:p>
      </dgm:t>
    </dgm:pt>
    <dgm:pt modelId="{76E8D9C9-18A8-42B8-8BF2-245E0870710E}" type="parTrans" cxnId="{A4413C70-2BE6-4A8A-AD71-D7CCCF845A58}">
      <dgm:prSet/>
      <dgm:spPr/>
      <dgm:t>
        <a:bodyPr/>
        <a:lstStyle/>
        <a:p>
          <a:endParaRPr lang="en-US"/>
        </a:p>
      </dgm:t>
    </dgm:pt>
    <dgm:pt modelId="{950EA52A-3E75-4961-AD16-2C2ACD3933B5}" type="sibTrans" cxnId="{A4413C70-2BE6-4A8A-AD71-D7CCCF845A58}">
      <dgm:prSet/>
      <dgm:spPr/>
      <dgm:t>
        <a:bodyPr/>
        <a:lstStyle/>
        <a:p>
          <a:endParaRPr lang="en-US"/>
        </a:p>
      </dgm:t>
    </dgm:pt>
    <dgm:pt modelId="{1C2EE728-3977-4E08-ADF7-1E94737D7B24}">
      <dgm:prSet/>
      <dgm:spPr/>
      <dgm:t>
        <a:bodyPr/>
        <a:lstStyle/>
        <a:p>
          <a:r>
            <a:rPr lang="en-US" b="1" dirty="0"/>
            <a:t>Post-feminism! – feminism is dead?</a:t>
          </a:r>
        </a:p>
      </dgm:t>
    </dgm:pt>
    <dgm:pt modelId="{BDEA9F13-CC06-40B9-B265-D84DFEFEA451}" type="parTrans" cxnId="{360A0B88-4E43-4314-B510-BDCBE0801A09}">
      <dgm:prSet/>
      <dgm:spPr/>
      <dgm:t>
        <a:bodyPr/>
        <a:lstStyle/>
        <a:p>
          <a:endParaRPr lang="en-US"/>
        </a:p>
      </dgm:t>
    </dgm:pt>
    <dgm:pt modelId="{82AF6325-377F-457A-B2B0-36AAC66DE8D9}" type="sibTrans" cxnId="{360A0B88-4E43-4314-B510-BDCBE0801A09}">
      <dgm:prSet/>
      <dgm:spPr/>
      <dgm:t>
        <a:bodyPr/>
        <a:lstStyle/>
        <a:p>
          <a:endParaRPr lang="en-US"/>
        </a:p>
      </dgm:t>
    </dgm:pt>
    <dgm:pt modelId="{3992A345-EAE8-4FE8-B296-72511F6FADEC}">
      <dgm:prSet/>
      <dgm:spPr/>
      <dgm:t>
        <a:bodyPr/>
        <a:lstStyle/>
        <a:p>
          <a:r>
            <a:rPr lang="en-US" b="1" dirty="0"/>
            <a:t>Data feminism – data science and ethics using a feminist intersectional approach   </a:t>
          </a:r>
        </a:p>
      </dgm:t>
    </dgm:pt>
    <dgm:pt modelId="{519A12F3-C14A-4CA4-86EB-CA5255B55528}" type="parTrans" cxnId="{83629A96-B51F-47CA-9FD5-3145D2B1D367}">
      <dgm:prSet/>
      <dgm:spPr/>
      <dgm:t>
        <a:bodyPr/>
        <a:lstStyle/>
        <a:p>
          <a:endParaRPr lang="en-US"/>
        </a:p>
      </dgm:t>
    </dgm:pt>
    <dgm:pt modelId="{7A776C9E-FCFC-405F-9E79-1677FDF4F47B}" type="sibTrans" cxnId="{83629A96-B51F-47CA-9FD5-3145D2B1D367}">
      <dgm:prSet/>
      <dgm:spPr/>
      <dgm:t>
        <a:bodyPr/>
        <a:lstStyle/>
        <a:p>
          <a:endParaRPr lang="en-US"/>
        </a:p>
      </dgm:t>
    </dgm:pt>
    <dgm:pt modelId="{8A9C14A6-1DD2-475A-B496-2E6877C7E1AC}" type="pres">
      <dgm:prSet presAssocID="{D896EC4E-E161-41D6-B49F-E32862E39C12}" presName="linear" presStyleCnt="0">
        <dgm:presLayoutVars>
          <dgm:animLvl val="lvl"/>
          <dgm:resizeHandles val="exact"/>
        </dgm:presLayoutVars>
      </dgm:prSet>
      <dgm:spPr/>
    </dgm:pt>
    <dgm:pt modelId="{7E4F921A-ADEF-494A-BB1E-6C5CA772AA34}" type="pres">
      <dgm:prSet presAssocID="{6BFBB437-B98A-4360-B117-F5857CFF0B2F}" presName="parentText" presStyleLbl="node1" presStyleIdx="0" presStyleCnt="8">
        <dgm:presLayoutVars>
          <dgm:chMax val="0"/>
          <dgm:bulletEnabled val="1"/>
        </dgm:presLayoutVars>
      </dgm:prSet>
      <dgm:spPr/>
    </dgm:pt>
    <dgm:pt modelId="{813F015B-CB3F-493C-91E8-D6728C5F4CB4}" type="pres">
      <dgm:prSet presAssocID="{872DC28E-0D8E-4AB5-8FC8-983DE189F417}" presName="spacer" presStyleCnt="0"/>
      <dgm:spPr/>
    </dgm:pt>
    <dgm:pt modelId="{F96D98F9-BE6E-41B7-89CF-415746EB17A3}" type="pres">
      <dgm:prSet presAssocID="{6965E85B-5A2B-4499-A512-E9D68BC0C4EF}" presName="parentText" presStyleLbl="node1" presStyleIdx="1" presStyleCnt="8">
        <dgm:presLayoutVars>
          <dgm:chMax val="0"/>
          <dgm:bulletEnabled val="1"/>
        </dgm:presLayoutVars>
      </dgm:prSet>
      <dgm:spPr/>
    </dgm:pt>
    <dgm:pt modelId="{7085D71E-F8C9-4A71-9C88-BE4CDDCC311D}" type="pres">
      <dgm:prSet presAssocID="{744C31CF-9D5F-4F45-9F85-F47301B82581}" presName="spacer" presStyleCnt="0"/>
      <dgm:spPr/>
    </dgm:pt>
    <dgm:pt modelId="{9884046D-F5E8-4C51-93A7-E05BBC25A272}" type="pres">
      <dgm:prSet presAssocID="{E9A50967-4639-4230-AE7E-19A8035E7E03}" presName="parentText" presStyleLbl="node1" presStyleIdx="2" presStyleCnt="8">
        <dgm:presLayoutVars>
          <dgm:chMax val="0"/>
          <dgm:bulletEnabled val="1"/>
        </dgm:presLayoutVars>
      </dgm:prSet>
      <dgm:spPr/>
    </dgm:pt>
    <dgm:pt modelId="{18AD0534-7505-4FAE-A22C-2A75B1F4B6D5}" type="pres">
      <dgm:prSet presAssocID="{21C3D10F-1137-44FF-8EF3-E9694F7E07E2}" presName="spacer" presStyleCnt="0"/>
      <dgm:spPr/>
    </dgm:pt>
    <dgm:pt modelId="{F786EE46-F013-4901-B806-1E0380DA998B}" type="pres">
      <dgm:prSet presAssocID="{47B1AC99-BD00-48BE-A8E6-6E087F4C2E3D}" presName="parentText" presStyleLbl="node1" presStyleIdx="3" presStyleCnt="8">
        <dgm:presLayoutVars>
          <dgm:chMax val="0"/>
          <dgm:bulletEnabled val="1"/>
        </dgm:presLayoutVars>
      </dgm:prSet>
      <dgm:spPr/>
    </dgm:pt>
    <dgm:pt modelId="{DC803ADB-7FD2-4346-8954-98ECDCDD1366}" type="pres">
      <dgm:prSet presAssocID="{3A655C4F-7C3D-43E7-9EB2-C83FEBE35A24}" presName="spacer" presStyleCnt="0"/>
      <dgm:spPr/>
    </dgm:pt>
    <dgm:pt modelId="{F3BDBDCF-DAF0-4DB7-8422-81A905DB7722}" type="pres">
      <dgm:prSet presAssocID="{91265C5A-7F31-4943-ACBD-DC567624CF4D}" presName="parentText" presStyleLbl="node1" presStyleIdx="4" presStyleCnt="8">
        <dgm:presLayoutVars>
          <dgm:chMax val="0"/>
          <dgm:bulletEnabled val="1"/>
        </dgm:presLayoutVars>
      </dgm:prSet>
      <dgm:spPr/>
    </dgm:pt>
    <dgm:pt modelId="{AED009B8-EA1B-476F-9CAA-CD4DD97D4CC1}" type="pres">
      <dgm:prSet presAssocID="{820DF3F3-728F-4709-B111-B9FDE45D0501}" presName="spacer" presStyleCnt="0"/>
      <dgm:spPr/>
    </dgm:pt>
    <dgm:pt modelId="{0690E517-319C-4DFD-882F-765A6BEC1ABF}" type="pres">
      <dgm:prSet presAssocID="{6D22F0BB-CBCC-407A-A334-106900CD5E81}" presName="parentText" presStyleLbl="node1" presStyleIdx="5" presStyleCnt="8">
        <dgm:presLayoutVars>
          <dgm:chMax val="0"/>
          <dgm:bulletEnabled val="1"/>
        </dgm:presLayoutVars>
      </dgm:prSet>
      <dgm:spPr/>
    </dgm:pt>
    <dgm:pt modelId="{EE1E1B8F-2FD2-47DB-B13C-3A8E39B4E3A6}" type="pres">
      <dgm:prSet presAssocID="{950EA52A-3E75-4961-AD16-2C2ACD3933B5}" presName="spacer" presStyleCnt="0"/>
      <dgm:spPr/>
    </dgm:pt>
    <dgm:pt modelId="{D37E177E-66CB-400F-B8EB-D236871DD5EB}" type="pres">
      <dgm:prSet presAssocID="{1C2EE728-3977-4E08-ADF7-1E94737D7B24}" presName="parentText" presStyleLbl="node1" presStyleIdx="6" presStyleCnt="8" custLinFactY="-455" custLinFactNeighborX="-38197" custLinFactNeighborY="-100000">
        <dgm:presLayoutVars>
          <dgm:chMax val="0"/>
          <dgm:bulletEnabled val="1"/>
        </dgm:presLayoutVars>
      </dgm:prSet>
      <dgm:spPr/>
    </dgm:pt>
    <dgm:pt modelId="{DE5A2230-372C-445B-ABBB-57CB06A81EF4}" type="pres">
      <dgm:prSet presAssocID="{82AF6325-377F-457A-B2B0-36AAC66DE8D9}" presName="spacer" presStyleCnt="0"/>
      <dgm:spPr/>
    </dgm:pt>
    <dgm:pt modelId="{A521D674-1BFA-43E2-BCF7-484EFC623B98}" type="pres">
      <dgm:prSet presAssocID="{3992A345-EAE8-4FE8-B296-72511F6FADEC}" presName="parentText" presStyleLbl="node1" presStyleIdx="7" presStyleCnt="8">
        <dgm:presLayoutVars>
          <dgm:chMax val="0"/>
          <dgm:bulletEnabled val="1"/>
        </dgm:presLayoutVars>
      </dgm:prSet>
      <dgm:spPr/>
    </dgm:pt>
  </dgm:ptLst>
  <dgm:cxnLst>
    <dgm:cxn modelId="{48D95E00-4750-448A-B015-029CEECAC2B3}" srcId="{D896EC4E-E161-41D6-B49F-E32862E39C12}" destId="{6965E85B-5A2B-4499-A512-E9D68BC0C4EF}" srcOrd="1" destOrd="0" parTransId="{C5281101-6E76-4D61-BF15-6B621FBD047C}" sibTransId="{744C31CF-9D5F-4F45-9F85-F47301B82581}"/>
    <dgm:cxn modelId="{42B71C04-F0E5-4ADB-92BC-15554298BE06}" type="presOf" srcId="{3992A345-EAE8-4FE8-B296-72511F6FADEC}" destId="{A521D674-1BFA-43E2-BCF7-484EFC623B98}" srcOrd="0" destOrd="0" presId="urn:microsoft.com/office/officeart/2005/8/layout/vList2"/>
    <dgm:cxn modelId="{8A6DD233-E3AF-498A-9557-FA0E4E980C4C}" type="presOf" srcId="{91265C5A-7F31-4943-ACBD-DC567624CF4D}" destId="{F3BDBDCF-DAF0-4DB7-8422-81A905DB7722}" srcOrd="0" destOrd="0" presId="urn:microsoft.com/office/officeart/2005/8/layout/vList2"/>
    <dgm:cxn modelId="{EDEFA65F-612C-43FD-BD18-78BC09FED548}" type="presOf" srcId="{6D22F0BB-CBCC-407A-A334-106900CD5E81}" destId="{0690E517-319C-4DFD-882F-765A6BEC1ABF}" srcOrd="0" destOrd="0" presId="urn:microsoft.com/office/officeart/2005/8/layout/vList2"/>
    <dgm:cxn modelId="{30B6924B-DC04-44CB-B06C-E13B7D172CD3}" srcId="{D896EC4E-E161-41D6-B49F-E32862E39C12}" destId="{6BFBB437-B98A-4360-B117-F5857CFF0B2F}" srcOrd="0" destOrd="0" parTransId="{B4F9F3A3-C154-48ED-AE00-8B183EA79BC2}" sibTransId="{872DC28E-0D8E-4AB5-8FC8-983DE189F417}"/>
    <dgm:cxn modelId="{C6B6294F-6973-4248-80CE-CDE9F721B5A0}" type="presOf" srcId="{6BFBB437-B98A-4360-B117-F5857CFF0B2F}" destId="{7E4F921A-ADEF-494A-BB1E-6C5CA772AA34}" srcOrd="0" destOrd="0" presId="urn:microsoft.com/office/officeart/2005/8/layout/vList2"/>
    <dgm:cxn modelId="{A4413C70-2BE6-4A8A-AD71-D7CCCF845A58}" srcId="{D896EC4E-E161-41D6-B49F-E32862E39C12}" destId="{6D22F0BB-CBCC-407A-A334-106900CD5E81}" srcOrd="5" destOrd="0" parTransId="{76E8D9C9-18A8-42B8-8BF2-245E0870710E}" sibTransId="{950EA52A-3E75-4961-AD16-2C2ACD3933B5}"/>
    <dgm:cxn modelId="{39777952-1EB9-463F-8416-05EA46F275CC}" type="presOf" srcId="{47B1AC99-BD00-48BE-A8E6-6E087F4C2E3D}" destId="{F786EE46-F013-4901-B806-1E0380DA998B}" srcOrd="0" destOrd="0" presId="urn:microsoft.com/office/officeart/2005/8/layout/vList2"/>
    <dgm:cxn modelId="{87A49B76-F1FE-452F-89B5-04CDAECD1D1A}" type="presOf" srcId="{E9A50967-4639-4230-AE7E-19A8035E7E03}" destId="{9884046D-F5E8-4C51-93A7-E05BBC25A272}" srcOrd="0" destOrd="0" presId="urn:microsoft.com/office/officeart/2005/8/layout/vList2"/>
    <dgm:cxn modelId="{3D5E7F79-D014-430D-AA0C-497D75F35B46}" type="presOf" srcId="{6965E85B-5A2B-4499-A512-E9D68BC0C4EF}" destId="{F96D98F9-BE6E-41B7-89CF-415746EB17A3}" srcOrd="0" destOrd="0" presId="urn:microsoft.com/office/officeart/2005/8/layout/vList2"/>
    <dgm:cxn modelId="{360A0B88-4E43-4314-B510-BDCBE0801A09}" srcId="{D896EC4E-E161-41D6-B49F-E32862E39C12}" destId="{1C2EE728-3977-4E08-ADF7-1E94737D7B24}" srcOrd="6" destOrd="0" parTransId="{BDEA9F13-CC06-40B9-B265-D84DFEFEA451}" sibTransId="{82AF6325-377F-457A-B2B0-36AAC66DE8D9}"/>
    <dgm:cxn modelId="{83629A96-B51F-47CA-9FD5-3145D2B1D367}" srcId="{D896EC4E-E161-41D6-B49F-E32862E39C12}" destId="{3992A345-EAE8-4FE8-B296-72511F6FADEC}" srcOrd="7" destOrd="0" parTransId="{519A12F3-C14A-4CA4-86EB-CA5255B55528}" sibTransId="{7A776C9E-FCFC-405F-9E79-1677FDF4F47B}"/>
    <dgm:cxn modelId="{3068BCA3-E8C1-4735-A466-26995EA6A76A}" srcId="{D896EC4E-E161-41D6-B49F-E32862E39C12}" destId="{47B1AC99-BD00-48BE-A8E6-6E087F4C2E3D}" srcOrd="3" destOrd="0" parTransId="{D0A41C99-F327-449D-A812-778D7BC746D9}" sibTransId="{3A655C4F-7C3D-43E7-9EB2-C83FEBE35A24}"/>
    <dgm:cxn modelId="{4F207CDC-ABBB-4FF7-BEA6-29CB895ACB69}" srcId="{D896EC4E-E161-41D6-B49F-E32862E39C12}" destId="{E9A50967-4639-4230-AE7E-19A8035E7E03}" srcOrd="2" destOrd="0" parTransId="{1A876A2A-1D72-41CF-87A7-25CB91F409AB}" sibTransId="{21C3D10F-1137-44FF-8EF3-E9694F7E07E2}"/>
    <dgm:cxn modelId="{BB40E2DF-DA21-49A9-AEEE-FAED37854757}" srcId="{D896EC4E-E161-41D6-B49F-E32862E39C12}" destId="{91265C5A-7F31-4943-ACBD-DC567624CF4D}" srcOrd="4" destOrd="0" parTransId="{F4C99D8C-DDD8-4A4B-8A0E-D65D449E989E}" sibTransId="{820DF3F3-728F-4709-B111-B9FDE45D0501}"/>
    <dgm:cxn modelId="{17706CE4-7A00-4EB4-A263-C57F38E6E1CA}" type="presOf" srcId="{D896EC4E-E161-41D6-B49F-E32862E39C12}" destId="{8A9C14A6-1DD2-475A-B496-2E6877C7E1AC}" srcOrd="0" destOrd="0" presId="urn:microsoft.com/office/officeart/2005/8/layout/vList2"/>
    <dgm:cxn modelId="{E8B735E6-50A0-40E2-A7A6-CD5E554D9FFB}" type="presOf" srcId="{1C2EE728-3977-4E08-ADF7-1E94737D7B24}" destId="{D37E177E-66CB-400F-B8EB-D236871DD5EB}" srcOrd="0" destOrd="0" presId="urn:microsoft.com/office/officeart/2005/8/layout/vList2"/>
    <dgm:cxn modelId="{A61CF230-5B19-46B3-B2F1-AADDFA4D7165}" type="presParOf" srcId="{8A9C14A6-1DD2-475A-B496-2E6877C7E1AC}" destId="{7E4F921A-ADEF-494A-BB1E-6C5CA772AA34}" srcOrd="0" destOrd="0" presId="urn:microsoft.com/office/officeart/2005/8/layout/vList2"/>
    <dgm:cxn modelId="{BB104719-A556-4458-A10A-A8176B9F4038}" type="presParOf" srcId="{8A9C14A6-1DD2-475A-B496-2E6877C7E1AC}" destId="{813F015B-CB3F-493C-91E8-D6728C5F4CB4}" srcOrd="1" destOrd="0" presId="urn:microsoft.com/office/officeart/2005/8/layout/vList2"/>
    <dgm:cxn modelId="{8CD3C721-E50C-4616-9A57-679A736FBDE8}" type="presParOf" srcId="{8A9C14A6-1DD2-475A-B496-2E6877C7E1AC}" destId="{F96D98F9-BE6E-41B7-89CF-415746EB17A3}" srcOrd="2" destOrd="0" presId="urn:microsoft.com/office/officeart/2005/8/layout/vList2"/>
    <dgm:cxn modelId="{354A930A-8262-43D8-B134-AA921260B719}" type="presParOf" srcId="{8A9C14A6-1DD2-475A-B496-2E6877C7E1AC}" destId="{7085D71E-F8C9-4A71-9C88-BE4CDDCC311D}" srcOrd="3" destOrd="0" presId="urn:microsoft.com/office/officeart/2005/8/layout/vList2"/>
    <dgm:cxn modelId="{AAD05BB0-5B62-4495-9430-77E86B586CE5}" type="presParOf" srcId="{8A9C14A6-1DD2-475A-B496-2E6877C7E1AC}" destId="{9884046D-F5E8-4C51-93A7-E05BBC25A272}" srcOrd="4" destOrd="0" presId="urn:microsoft.com/office/officeart/2005/8/layout/vList2"/>
    <dgm:cxn modelId="{5F876DC0-21F2-46DF-8574-BE55E6F125F5}" type="presParOf" srcId="{8A9C14A6-1DD2-475A-B496-2E6877C7E1AC}" destId="{18AD0534-7505-4FAE-A22C-2A75B1F4B6D5}" srcOrd="5" destOrd="0" presId="urn:microsoft.com/office/officeart/2005/8/layout/vList2"/>
    <dgm:cxn modelId="{B32ADF7E-4E57-445D-9178-1E61B4F10E17}" type="presParOf" srcId="{8A9C14A6-1DD2-475A-B496-2E6877C7E1AC}" destId="{F786EE46-F013-4901-B806-1E0380DA998B}" srcOrd="6" destOrd="0" presId="urn:microsoft.com/office/officeart/2005/8/layout/vList2"/>
    <dgm:cxn modelId="{557A519F-C65B-4D49-BE8A-CA6726B64EEB}" type="presParOf" srcId="{8A9C14A6-1DD2-475A-B496-2E6877C7E1AC}" destId="{DC803ADB-7FD2-4346-8954-98ECDCDD1366}" srcOrd="7" destOrd="0" presId="urn:microsoft.com/office/officeart/2005/8/layout/vList2"/>
    <dgm:cxn modelId="{8FA1911D-516F-42B9-AB74-2EA5993FD7EA}" type="presParOf" srcId="{8A9C14A6-1DD2-475A-B496-2E6877C7E1AC}" destId="{F3BDBDCF-DAF0-4DB7-8422-81A905DB7722}" srcOrd="8" destOrd="0" presId="urn:microsoft.com/office/officeart/2005/8/layout/vList2"/>
    <dgm:cxn modelId="{8A659DCB-3BB6-4AB8-B251-EB1DC2E2CEF6}" type="presParOf" srcId="{8A9C14A6-1DD2-475A-B496-2E6877C7E1AC}" destId="{AED009B8-EA1B-476F-9CAA-CD4DD97D4CC1}" srcOrd="9" destOrd="0" presId="urn:microsoft.com/office/officeart/2005/8/layout/vList2"/>
    <dgm:cxn modelId="{2349BF38-1DC5-4E32-8CA9-629C90B3A2DB}" type="presParOf" srcId="{8A9C14A6-1DD2-475A-B496-2E6877C7E1AC}" destId="{0690E517-319C-4DFD-882F-765A6BEC1ABF}" srcOrd="10" destOrd="0" presId="urn:microsoft.com/office/officeart/2005/8/layout/vList2"/>
    <dgm:cxn modelId="{FBB8B8E2-2BBB-4F3D-8628-DB6C30974607}" type="presParOf" srcId="{8A9C14A6-1DD2-475A-B496-2E6877C7E1AC}" destId="{EE1E1B8F-2FD2-47DB-B13C-3A8E39B4E3A6}" srcOrd="11" destOrd="0" presId="urn:microsoft.com/office/officeart/2005/8/layout/vList2"/>
    <dgm:cxn modelId="{505FC41C-D96D-4AFA-9E8B-F6BB7EC244DA}" type="presParOf" srcId="{8A9C14A6-1DD2-475A-B496-2E6877C7E1AC}" destId="{D37E177E-66CB-400F-B8EB-D236871DD5EB}" srcOrd="12" destOrd="0" presId="urn:microsoft.com/office/officeart/2005/8/layout/vList2"/>
    <dgm:cxn modelId="{86D02FED-CC06-45B9-ADA0-B0CE4F43DA59}" type="presParOf" srcId="{8A9C14A6-1DD2-475A-B496-2E6877C7E1AC}" destId="{DE5A2230-372C-445B-ABBB-57CB06A81EF4}" srcOrd="13" destOrd="0" presId="urn:microsoft.com/office/officeart/2005/8/layout/vList2"/>
    <dgm:cxn modelId="{83E53203-6F93-4100-8B82-AF0AF5503E75}" type="presParOf" srcId="{8A9C14A6-1DD2-475A-B496-2E6877C7E1AC}" destId="{A521D674-1BFA-43E2-BCF7-484EFC623B98}"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37B2F-C7B9-47BC-852C-852CED9B966E}">
      <dsp:nvSpPr>
        <dsp:cNvPr id="0" name=""/>
        <dsp:cNvSpPr/>
      </dsp:nvSpPr>
      <dsp:spPr>
        <a:xfrm>
          <a:off x="0" y="121041"/>
          <a:ext cx="7219037" cy="359774"/>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Liberal feminism – add women and stir</a:t>
          </a:r>
        </a:p>
      </dsp:txBody>
      <dsp:txXfrm>
        <a:off x="17563" y="138604"/>
        <a:ext cx="7183911" cy="324648"/>
      </dsp:txXfrm>
    </dsp:sp>
    <dsp:sp modelId="{B68F01F5-A4C4-4EBD-9CF7-E628FF295656}">
      <dsp:nvSpPr>
        <dsp:cNvPr id="0" name=""/>
        <dsp:cNvSpPr/>
      </dsp:nvSpPr>
      <dsp:spPr>
        <a:xfrm>
          <a:off x="0" y="524016"/>
          <a:ext cx="7219037" cy="359774"/>
        </a:xfrm>
        <a:prstGeom prst="roundRect">
          <a:avLst/>
        </a:prstGeom>
        <a:gradFill rotWithShape="0">
          <a:gsLst>
            <a:gs pos="0">
              <a:schemeClr val="accent2">
                <a:hueOff val="-2823674"/>
                <a:satOff val="129"/>
                <a:lumOff val="0"/>
                <a:alphaOff val="0"/>
                <a:tint val="98000"/>
                <a:lumMod val="114000"/>
              </a:schemeClr>
            </a:gs>
            <a:gs pos="100000">
              <a:schemeClr val="accent2">
                <a:hueOff val="-2823674"/>
                <a:satOff val="129"/>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Radical feminism – foundational feminism</a:t>
          </a:r>
        </a:p>
      </dsp:txBody>
      <dsp:txXfrm>
        <a:off x="17563" y="541579"/>
        <a:ext cx="7183911" cy="324648"/>
      </dsp:txXfrm>
    </dsp:sp>
    <dsp:sp modelId="{CCA36928-B719-4285-B1FF-C0D5ADDDB831}">
      <dsp:nvSpPr>
        <dsp:cNvPr id="0" name=""/>
        <dsp:cNvSpPr/>
      </dsp:nvSpPr>
      <dsp:spPr>
        <a:xfrm>
          <a:off x="0" y="926991"/>
          <a:ext cx="7219037" cy="359774"/>
        </a:xfrm>
        <a:prstGeom prst="roundRect">
          <a:avLst/>
        </a:prstGeom>
        <a:gradFill rotWithShape="0">
          <a:gsLst>
            <a:gs pos="0">
              <a:schemeClr val="accent2">
                <a:hueOff val="-5647349"/>
                <a:satOff val="257"/>
                <a:lumOff val="0"/>
                <a:alphaOff val="0"/>
                <a:tint val="98000"/>
                <a:lumMod val="114000"/>
              </a:schemeClr>
            </a:gs>
            <a:gs pos="100000">
              <a:schemeClr val="accent2">
                <a:hueOff val="-5647349"/>
                <a:satOff val="257"/>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Cultural feminism – replaced radical feminism</a:t>
          </a:r>
        </a:p>
      </dsp:txBody>
      <dsp:txXfrm>
        <a:off x="17563" y="944554"/>
        <a:ext cx="7183911" cy="324648"/>
      </dsp:txXfrm>
    </dsp:sp>
    <dsp:sp modelId="{2446A4CB-EC80-4924-AC3E-84AEA598E2E6}">
      <dsp:nvSpPr>
        <dsp:cNvPr id="0" name=""/>
        <dsp:cNvSpPr/>
      </dsp:nvSpPr>
      <dsp:spPr>
        <a:xfrm>
          <a:off x="0" y="1329966"/>
          <a:ext cx="7219037" cy="359774"/>
        </a:xfrm>
        <a:prstGeom prst="roundRect">
          <a:avLst/>
        </a:prstGeom>
        <a:gradFill rotWithShape="0">
          <a:gsLst>
            <a:gs pos="0">
              <a:schemeClr val="accent2">
                <a:hueOff val="-8471023"/>
                <a:satOff val="386"/>
                <a:lumOff val="0"/>
                <a:alphaOff val="0"/>
                <a:tint val="98000"/>
                <a:lumMod val="114000"/>
              </a:schemeClr>
            </a:gs>
            <a:gs pos="100000">
              <a:schemeClr val="accent2">
                <a:hueOff val="-8471023"/>
                <a:satOff val="386"/>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Eco-Feminism – goddess</a:t>
          </a:r>
        </a:p>
      </dsp:txBody>
      <dsp:txXfrm>
        <a:off x="17563" y="1347529"/>
        <a:ext cx="7183911" cy="324648"/>
      </dsp:txXfrm>
    </dsp:sp>
    <dsp:sp modelId="{D8ABC24A-B555-453D-8AA2-3927D2879FC8}">
      <dsp:nvSpPr>
        <dsp:cNvPr id="0" name=""/>
        <dsp:cNvSpPr/>
      </dsp:nvSpPr>
      <dsp:spPr>
        <a:xfrm>
          <a:off x="0" y="1732941"/>
          <a:ext cx="7219037" cy="359774"/>
        </a:xfrm>
        <a:prstGeom prst="roundRect">
          <a:avLst/>
        </a:prstGeom>
        <a:gradFill rotWithShape="0">
          <a:gsLst>
            <a:gs pos="0">
              <a:schemeClr val="accent2">
                <a:hueOff val="-11294698"/>
                <a:satOff val="515"/>
                <a:lumOff val="0"/>
                <a:alphaOff val="0"/>
                <a:tint val="98000"/>
                <a:lumMod val="114000"/>
              </a:schemeClr>
            </a:gs>
            <a:gs pos="100000">
              <a:schemeClr val="accent2">
                <a:hueOff val="-11294698"/>
                <a:satOff val="515"/>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Separatist Feminism</a:t>
          </a:r>
        </a:p>
      </dsp:txBody>
      <dsp:txXfrm>
        <a:off x="17563" y="1750504"/>
        <a:ext cx="7183911" cy="324648"/>
      </dsp:txXfrm>
    </dsp:sp>
    <dsp:sp modelId="{CBD38534-0A60-4DB1-BC06-BF3A26792051}">
      <dsp:nvSpPr>
        <dsp:cNvPr id="0" name=""/>
        <dsp:cNvSpPr/>
      </dsp:nvSpPr>
      <dsp:spPr>
        <a:xfrm>
          <a:off x="0" y="2135916"/>
          <a:ext cx="7219037" cy="359774"/>
        </a:xfrm>
        <a:prstGeom prst="roundRect">
          <a:avLst/>
        </a:prstGeom>
        <a:gradFill rotWithShape="0">
          <a:gsLst>
            <a:gs pos="0">
              <a:schemeClr val="accent2">
                <a:hueOff val="-14118373"/>
                <a:satOff val="644"/>
                <a:lumOff val="0"/>
                <a:alphaOff val="0"/>
                <a:tint val="98000"/>
                <a:lumMod val="114000"/>
              </a:schemeClr>
            </a:gs>
            <a:gs pos="100000">
              <a:schemeClr val="accent2">
                <a:hueOff val="-14118373"/>
                <a:satOff val="644"/>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Womanist – Black feminism</a:t>
          </a:r>
        </a:p>
      </dsp:txBody>
      <dsp:txXfrm>
        <a:off x="17563" y="2153479"/>
        <a:ext cx="7183911" cy="324648"/>
      </dsp:txXfrm>
    </dsp:sp>
    <dsp:sp modelId="{BD7F3EFE-D8F6-48E5-B850-48E4528ADF8C}">
      <dsp:nvSpPr>
        <dsp:cNvPr id="0" name=""/>
        <dsp:cNvSpPr/>
      </dsp:nvSpPr>
      <dsp:spPr>
        <a:xfrm>
          <a:off x="0" y="2538891"/>
          <a:ext cx="7219037" cy="359774"/>
        </a:xfrm>
        <a:prstGeom prst="roundRect">
          <a:avLst/>
        </a:prstGeom>
        <a:gradFill rotWithShape="0">
          <a:gsLst>
            <a:gs pos="0">
              <a:schemeClr val="accent2">
                <a:hueOff val="-16942046"/>
                <a:satOff val="772"/>
                <a:lumOff val="0"/>
                <a:alphaOff val="0"/>
                <a:tint val="98000"/>
                <a:lumMod val="114000"/>
              </a:schemeClr>
            </a:gs>
            <a:gs pos="100000">
              <a:schemeClr val="accent2">
                <a:hueOff val="-16942046"/>
                <a:satOff val="772"/>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Postmodern Feminism – the individual is dead</a:t>
          </a:r>
        </a:p>
      </dsp:txBody>
      <dsp:txXfrm>
        <a:off x="17563" y="2556454"/>
        <a:ext cx="7183911" cy="324648"/>
      </dsp:txXfrm>
    </dsp:sp>
    <dsp:sp modelId="{119FFC99-3AC4-4CAE-918F-E11557D75C13}">
      <dsp:nvSpPr>
        <dsp:cNvPr id="0" name=""/>
        <dsp:cNvSpPr/>
      </dsp:nvSpPr>
      <dsp:spPr>
        <a:xfrm>
          <a:off x="0" y="2941866"/>
          <a:ext cx="7219037" cy="359774"/>
        </a:xfrm>
        <a:prstGeom prst="round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Poststructuralist Feminism – woman (and man) is a discursive achievement</a:t>
          </a:r>
        </a:p>
      </dsp:txBody>
      <dsp:txXfrm>
        <a:off x="17563" y="2959429"/>
        <a:ext cx="7183911" cy="324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F921A-ADEF-494A-BB1E-6C5CA772AA34}">
      <dsp:nvSpPr>
        <dsp:cNvPr id="0" name=""/>
        <dsp:cNvSpPr/>
      </dsp:nvSpPr>
      <dsp:spPr>
        <a:xfrm>
          <a:off x="0" y="88634"/>
          <a:ext cx="4793456" cy="59587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Marxist/Socialist Feminism – women and </a:t>
          </a:r>
          <a:r>
            <a:rPr lang="en-US" sz="1500" b="1" kern="1200" dirty="0" err="1"/>
            <a:t>labour</a:t>
          </a:r>
          <a:endParaRPr lang="en-US" sz="1500" b="1" kern="1200" dirty="0"/>
        </a:p>
      </dsp:txBody>
      <dsp:txXfrm>
        <a:off x="29088" y="117722"/>
        <a:ext cx="4735280" cy="537701"/>
      </dsp:txXfrm>
    </dsp:sp>
    <dsp:sp modelId="{F96D98F9-BE6E-41B7-89CF-415746EB17A3}">
      <dsp:nvSpPr>
        <dsp:cNvPr id="0" name=""/>
        <dsp:cNvSpPr/>
      </dsp:nvSpPr>
      <dsp:spPr>
        <a:xfrm>
          <a:off x="0" y="727711"/>
          <a:ext cx="4793456" cy="595877"/>
        </a:xfrm>
        <a:prstGeom prst="roundRect">
          <a:avLst/>
        </a:prstGeom>
        <a:solidFill>
          <a:schemeClr val="accent2">
            <a:hueOff val="-2823674"/>
            <a:satOff val="129"/>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French Feminism – everything is open to interpretation</a:t>
          </a:r>
        </a:p>
      </dsp:txBody>
      <dsp:txXfrm>
        <a:off x="29088" y="756799"/>
        <a:ext cx="4735280" cy="537701"/>
      </dsp:txXfrm>
    </dsp:sp>
    <dsp:sp modelId="{9884046D-F5E8-4C51-93A7-E05BBC25A272}">
      <dsp:nvSpPr>
        <dsp:cNvPr id="0" name=""/>
        <dsp:cNvSpPr/>
      </dsp:nvSpPr>
      <dsp:spPr>
        <a:xfrm>
          <a:off x="0" y="1366788"/>
          <a:ext cx="4793456" cy="595877"/>
        </a:xfrm>
        <a:prstGeom prst="roundRect">
          <a:avLst/>
        </a:prstGeom>
        <a:solidFill>
          <a:schemeClr val="accent2">
            <a:hueOff val="-5647349"/>
            <a:satOff val="257"/>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“Third World” feminism – response to “White” Western feminists</a:t>
          </a:r>
        </a:p>
      </dsp:txBody>
      <dsp:txXfrm>
        <a:off x="29088" y="1395876"/>
        <a:ext cx="4735280" cy="537701"/>
      </dsp:txXfrm>
    </dsp:sp>
    <dsp:sp modelId="{F786EE46-F013-4901-B806-1E0380DA998B}">
      <dsp:nvSpPr>
        <dsp:cNvPr id="0" name=""/>
        <dsp:cNvSpPr/>
      </dsp:nvSpPr>
      <dsp:spPr>
        <a:xfrm>
          <a:off x="0" y="2005866"/>
          <a:ext cx="4793456" cy="595877"/>
        </a:xfrm>
        <a:prstGeom prst="roundRect">
          <a:avLst/>
        </a:prstGeom>
        <a:solidFill>
          <a:schemeClr val="accent2">
            <a:hueOff val="-8471023"/>
            <a:satOff val="38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Standpoint Feminism – position vital to knowledge</a:t>
          </a:r>
        </a:p>
      </dsp:txBody>
      <dsp:txXfrm>
        <a:off x="29088" y="2034954"/>
        <a:ext cx="4735280" cy="537701"/>
      </dsp:txXfrm>
    </dsp:sp>
    <dsp:sp modelId="{F3BDBDCF-DAF0-4DB7-8422-81A905DB7722}">
      <dsp:nvSpPr>
        <dsp:cNvPr id="0" name=""/>
        <dsp:cNvSpPr/>
      </dsp:nvSpPr>
      <dsp:spPr>
        <a:xfrm>
          <a:off x="0" y="2644943"/>
          <a:ext cx="4793456" cy="595877"/>
        </a:xfrm>
        <a:prstGeom prst="roundRect">
          <a:avLst/>
        </a:prstGeom>
        <a:solidFill>
          <a:schemeClr val="accent2">
            <a:hueOff val="-11294698"/>
            <a:satOff val="51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Multicentered Feminism - takes from various perspectives</a:t>
          </a:r>
        </a:p>
      </dsp:txBody>
      <dsp:txXfrm>
        <a:off x="29088" y="2674031"/>
        <a:ext cx="4735280" cy="537701"/>
      </dsp:txXfrm>
    </dsp:sp>
    <dsp:sp modelId="{0690E517-319C-4DFD-882F-765A6BEC1ABF}">
      <dsp:nvSpPr>
        <dsp:cNvPr id="0" name=""/>
        <dsp:cNvSpPr/>
      </dsp:nvSpPr>
      <dsp:spPr>
        <a:xfrm>
          <a:off x="0" y="3284020"/>
          <a:ext cx="4793456" cy="595877"/>
        </a:xfrm>
        <a:prstGeom prst="roundRect">
          <a:avLst/>
        </a:prstGeom>
        <a:solidFill>
          <a:schemeClr val="accent2">
            <a:hueOff val="-14118373"/>
            <a:satOff val="644"/>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err="1"/>
            <a:t>Ifeminism</a:t>
          </a:r>
          <a:r>
            <a:rPr lang="en-US" sz="1500" b="1" kern="1200" dirty="0"/>
            <a:t> – liberal rebranded</a:t>
          </a:r>
        </a:p>
      </dsp:txBody>
      <dsp:txXfrm>
        <a:off x="29088" y="3313108"/>
        <a:ext cx="4735280" cy="537701"/>
      </dsp:txXfrm>
    </dsp:sp>
    <dsp:sp modelId="{D37E177E-66CB-400F-B8EB-D236871DD5EB}">
      <dsp:nvSpPr>
        <dsp:cNvPr id="0" name=""/>
        <dsp:cNvSpPr/>
      </dsp:nvSpPr>
      <dsp:spPr>
        <a:xfrm>
          <a:off x="0" y="3877186"/>
          <a:ext cx="4793456" cy="595877"/>
        </a:xfrm>
        <a:prstGeom prst="roundRect">
          <a:avLst/>
        </a:prstGeom>
        <a:solidFill>
          <a:schemeClr val="accent2">
            <a:hueOff val="-16942046"/>
            <a:satOff val="772"/>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Post-feminism! – feminism is dead?</a:t>
          </a:r>
        </a:p>
      </dsp:txBody>
      <dsp:txXfrm>
        <a:off x="29088" y="3906274"/>
        <a:ext cx="4735280" cy="537701"/>
      </dsp:txXfrm>
    </dsp:sp>
    <dsp:sp modelId="{A521D674-1BFA-43E2-BCF7-484EFC623B98}">
      <dsp:nvSpPr>
        <dsp:cNvPr id="0" name=""/>
        <dsp:cNvSpPr/>
      </dsp:nvSpPr>
      <dsp:spPr>
        <a:xfrm>
          <a:off x="0" y="4562175"/>
          <a:ext cx="4793456" cy="595877"/>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Data feminism – data science and ethics using a feminist intersectional approach   </a:t>
          </a:r>
        </a:p>
      </dsp:txBody>
      <dsp:txXfrm>
        <a:off x="29088" y="4591263"/>
        <a:ext cx="4735280" cy="5377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E64ABD-2F9D-3E46-AB5D-B004A49CC1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EE1D9DEF-EB6F-A74C-95C8-CF0BD37B6D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Verdana" charset="0"/>
                <a:ea typeface="ＭＳ Ｐゴシック" charset="-128"/>
              </a:defRPr>
            </a:lvl1pPr>
          </a:lstStyle>
          <a:p>
            <a:pPr>
              <a:defRPr/>
            </a:pPr>
            <a:fld id="{1192776B-4B0E-0648-B844-6AD4C772AE8D}" type="datetimeFigureOut">
              <a:rPr lang="en-US"/>
              <a:pPr>
                <a:defRPr/>
              </a:pPr>
              <a:t>5/16/2021</a:t>
            </a:fld>
            <a:endParaRPr lang="en-US"/>
          </a:p>
        </p:txBody>
      </p:sp>
      <p:sp>
        <p:nvSpPr>
          <p:cNvPr id="4" name="Footer Placeholder 3">
            <a:extLst>
              <a:ext uri="{FF2B5EF4-FFF2-40B4-BE49-F238E27FC236}">
                <a16:creationId xmlns:a16="http://schemas.microsoft.com/office/drawing/2014/main" id="{3D228880-4D2E-1041-BDC0-CEA5D39C57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Verdan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9D319CFB-4E72-094C-8F11-B8BDF1F4CD3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1742F42-F7F4-45A7-A9F5-4ACF0987D35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DE631C-6E86-0244-9F4A-65022CE26A1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Verdana" charset="0"/>
                <a:ea typeface="ＭＳ Ｐゴシック" charset="-128"/>
              </a:defRPr>
            </a:lvl1pPr>
          </a:lstStyle>
          <a:p>
            <a:pPr>
              <a:defRPr/>
            </a:pPr>
            <a:endParaRPr lang="x-none" altLang="x-none"/>
          </a:p>
        </p:txBody>
      </p:sp>
      <p:sp>
        <p:nvSpPr>
          <p:cNvPr id="3" name="Date Placeholder 2">
            <a:extLst>
              <a:ext uri="{FF2B5EF4-FFF2-40B4-BE49-F238E27FC236}">
                <a16:creationId xmlns:a16="http://schemas.microsoft.com/office/drawing/2014/main" id="{063C25E2-4FEA-BF47-8A8F-EE07F3D1570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Verdana" charset="0"/>
                <a:ea typeface="ＭＳ Ｐゴシック" charset="-128"/>
              </a:defRPr>
            </a:lvl1pPr>
          </a:lstStyle>
          <a:p>
            <a:pPr>
              <a:defRPr/>
            </a:pPr>
            <a:fld id="{FA0E7A09-0563-412A-BE86-5F41FACABA65}" type="datetime1">
              <a:rPr lang="en-US" altLang="x-none"/>
              <a:pPr>
                <a:defRPr/>
              </a:pPr>
              <a:t>5/16/2021</a:t>
            </a:fld>
            <a:endParaRPr lang="en-US" altLang="x-none"/>
          </a:p>
        </p:txBody>
      </p:sp>
      <p:sp>
        <p:nvSpPr>
          <p:cNvPr id="4" name="Slide Image Placeholder 3">
            <a:extLst>
              <a:ext uri="{FF2B5EF4-FFF2-40B4-BE49-F238E27FC236}">
                <a16:creationId xmlns:a16="http://schemas.microsoft.com/office/drawing/2014/main" id="{BC683DA0-053A-EC4E-B8D2-F8C766C232D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x-none" altLang="x-none" noProof="0"/>
          </a:p>
        </p:txBody>
      </p:sp>
      <p:sp>
        <p:nvSpPr>
          <p:cNvPr id="5" name="Notes Placeholder 4">
            <a:extLst>
              <a:ext uri="{FF2B5EF4-FFF2-40B4-BE49-F238E27FC236}">
                <a16:creationId xmlns:a16="http://schemas.microsoft.com/office/drawing/2014/main" id="{AC820FEE-8083-454D-8BF3-4F2D9921001B}"/>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
        <p:nvSpPr>
          <p:cNvPr id="6" name="Footer Placeholder 5">
            <a:extLst>
              <a:ext uri="{FF2B5EF4-FFF2-40B4-BE49-F238E27FC236}">
                <a16:creationId xmlns:a16="http://schemas.microsoft.com/office/drawing/2014/main" id="{067DE6A6-DE85-174D-93B6-61F396E5924E}"/>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Verdana" charset="0"/>
                <a:ea typeface="ＭＳ Ｐゴシック" charset="-128"/>
              </a:defRPr>
            </a:lvl1pPr>
          </a:lstStyle>
          <a:p>
            <a:pPr>
              <a:defRPr/>
            </a:pPr>
            <a:endParaRPr lang="x-none" altLang="x-none"/>
          </a:p>
        </p:txBody>
      </p:sp>
      <p:sp>
        <p:nvSpPr>
          <p:cNvPr id="7" name="Slide Number Placeholder 6">
            <a:extLst>
              <a:ext uri="{FF2B5EF4-FFF2-40B4-BE49-F238E27FC236}">
                <a16:creationId xmlns:a16="http://schemas.microsoft.com/office/drawing/2014/main" id="{BF034E15-1251-7844-92E2-AF79450EB88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6FFF657-50EA-44DC-9439-6EC471C86D2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8444A5C7-13F1-4D1A-AF4A-37795518C4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32B3CE2D-1242-40E8-961C-6D1841D378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E</a:t>
            </a:r>
          </a:p>
        </p:txBody>
      </p:sp>
      <p:sp>
        <p:nvSpPr>
          <p:cNvPr id="22531" name="Slide Number Placeholder 3">
            <a:extLst>
              <a:ext uri="{FF2B5EF4-FFF2-40B4-BE49-F238E27FC236}">
                <a16:creationId xmlns:a16="http://schemas.microsoft.com/office/drawing/2014/main" id="{8174A284-E911-4F5E-B58B-C82CB474FA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A75872A8-9EC7-4B38-9827-5A5F0B41724F}"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7D155FC-2ADA-437F-83AF-C512C876AA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50A595BD-F1BF-4BF0-A7F8-F5E63FBE98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a:t>
            </a:r>
          </a:p>
        </p:txBody>
      </p:sp>
      <p:sp>
        <p:nvSpPr>
          <p:cNvPr id="40963" name="Slide Number Placeholder 3">
            <a:extLst>
              <a:ext uri="{FF2B5EF4-FFF2-40B4-BE49-F238E27FC236}">
                <a16:creationId xmlns:a16="http://schemas.microsoft.com/office/drawing/2014/main" id="{92808484-7148-4D35-8D24-6E39957F29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D4D0C77C-4555-4EB9-9FA4-4AE432CF56E3}"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04A44F7-B146-4414-8E33-0519CE3CA0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2A304291-59BF-4AE5-88E1-B6B6C475A6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a:t>
            </a:r>
          </a:p>
        </p:txBody>
      </p:sp>
      <p:sp>
        <p:nvSpPr>
          <p:cNvPr id="43011" name="Slide Number Placeholder 3">
            <a:extLst>
              <a:ext uri="{FF2B5EF4-FFF2-40B4-BE49-F238E27FC236}">
                <a16:creationId xmlns:a16="http://schemas.microsoft.com/office/drawing/2014/main" id="{81AF50F1-E87B-4B4B-821C-42BBA3E162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7F09326E-B6D9-4BDF-B40C-960E0B847DD5}"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14BE106C-7F20-4FBA-ADB0-30C158F5A2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9B319182-EBFF-492F-9E3C-000EBD21AD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 – Intersectionality – Crenshaw: we must also consider sexuality, race, ethnicity, class, disability</a:t>
            </a:r>
          </a:p>
        </p:txBody>
      </p:sp>
      <p:sp>
        <p:nvSpPr>
          <p:cNvPr id="45059" name="Slide Number Placeholder 3">
            <a:extLst>
              <a:ext uri="{FF2B5EF4-FFF2-40B4-BE49-F238E27FC236}">
                <a16:creationId xmlns:a16="http://schemas.microsoft.com/office/drawing/2014/main" id="{050A8F3D-6C21-4413-8510-5192ED120F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63D0918F-2500-4990-9F26-4E3293D8A029}"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0E3F584D-84E2-4FBE-A6A3-24D041B2B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C37E8301-6422-4B92-B67A-20FFA3E82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T</a:t>
            </a:r>
          </a:p>
          <a:p>
            <a:pPr eaLnBrk="1" hangingPunct="1">
              <a:spcBef>
                <a:spcPct val="0"/>
              </a:spcBef>
            </a:pPr>
            <a:r>
              <a:rPr lang="en-US" altLang="en-US">
                <a:ea typeface="ＭＳ Ｐゴシック" panose="020B0600070205080204" pitchFamily="34" charset="-128"/>
              </a:rPr>
              <a:t>With alternative content, I require students write a 5 page analysis that connects their work to the course content. Allow students to work in groups on papers, projects, etc. In sustained group (for a term lets say) it may be wise to give students the tools to have a successful group: Check ins; rotating chair; round robins; let students know that dominating the conversation is not the way to go – have chair interject with a round robin or ask someone else something explicitly; core values, the purpose of the group, goals, outcomes, etc. can be part of the group work, i.e., these must be discussed and agreed upon at the beginning of the term; consensus building; for one recent class (Primary and Secondary) for a group work project, there were three components – participation, analysis, product. Each component was equally weighted.</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Briskin argued for interrogating power relations within collaborative work as “collaboration and group work are not in themselves solutions; if the organization of group work does not take account of power dynamics, group work itself can reinscribe power relations rather than create openings for more inclusive learning” (p. 24). </a:t>
            </a:r>
          </a:p>
        </p:txBody>
      </p:sp>
      <p:sp>
        <p:nvSpPr>
          <p:cNvPr id="47107" name="Slide Number Placeholder 3">
            <a:extLst>
              <a:ext uri="{FF2B5EF4-FFF2-40B4-BE49-F238E27FC236}">
                <a16:creationId xmlns:a16="http://schemas.microsoft.com/office/drawing/2014/main" id="{4C1983A0-A1EC-43B4-B338-095B7E1A54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18973B53-4A01-4020-8ACA-6F0509507B58}"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69BFB17B-8E8E-4E68-B70E-2B57A2053A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184CB653-DDE9-4A80-BF1B-7D98F5E6EB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T</a:t>
            </a:r>
          </a:p>
          <a:p>
            <a:pPr eaLnBrk="1" hangingPunct="1">
              <a:spcBef>
                <a:spcPct val="0"/>
              </a:spcBef>
            </a:pPr>
            <a:r>
              <a:rPr lang="en-US" altLang="en-US">
                <a:ea typeface="ＭＳ Ｐゴシック" panose="020B0600070205080204" pitchFamily="34" charset="-128"/>
              </a:rPr>
              <a:t>Briskin - Be aware that, “Other dimensions of power—around race or ethnicity, for example, in a single-sex group—can emerge as significant” (p. 26). </a:t>
            </a:r>
          </a:p>
          <a:p>
            <a:pPr eaLnBrk="1" hangingPunct="1">
              <a:spcBef>
                <a:spcPct val="0"/>
              </a:spcBef>
            </a:pPr>
            <a:endParaRPr lang="en-US" altLang="en-US">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32991284-89A5-4157-9E28-90AB21B246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40263B0E-C9F3-460E-859C-1C0379C9BD79}"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06D4DC89-3B7C-4D5D-9C2D-FA685DF576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4549778C-3D0E-430F-ABB3-12E3D181A8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E</a:t>
            </a:r>
          </a:p>
        </p:txBody>
      </p:sp>
      <p:sp>
        <p:nvSpPr>
          <p:cNvPr id="51203" name="Slide Number Placeholder 3">
            <a:extLst>
              <a:ext uri="{FF2B5EF4-FFF2-40B4-BE49-F238E27FC236}">
                <a16:creationId xmlns:a16="http://schemas.microsoft.com/office/drawing/2014/main" id="{891D032B-17DB-4D45-88C3-2D899E0E04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041E602B-E7D0-4401-B830-70AADEFB6FE7}"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24B2F81B-C48C-4CDA-B131-05CC671363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FC293938-B94D-4C26-B3CE-8B259A9810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The private/public split is artificial, as is the personal/impersonal and subjective/objective; equality does NOT mean treating the same</a:t>
            </a:r>
          </a:p>
        </p:txBody>
      </p:sp>
      <p:sp>
        <p:nvSpPr>
          <p:cNvPr id="55299" name="Slide Number Placeholder 3">
            <a:extLst>
              <a:ext uri="{FF2B5EF4-FFF2-40B4-BE49-F238E27FC236}">
                <a16:creationId xmlns:a16="http://schemas.microsoft.com/office/drawing/2014/main" id="{1B2EA2E2-D64B-4D1B-97D2-D853E96301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681F5FFC-59B1-444C-98A7-BFEC117AC17B}"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7CA87F04-A4E3-4932-9326-12DAF4841B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2F27B70F-63B0-4111-96CB-FB4391B0E8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a:t>
            </a:r>
          </a:p>
        </p:txBody>
      </p:sp>
      <p:sp>
        <p:nvSpPr>
          <p:cNvPr id="53251" name="Slide Number Placeholder 3">
            <a:extLst>
              <a:ext uri="{FF2B5EF4-FFF2-40B4-BE49-F238E27FC236}">
                <a16:creationId xmlns:a16="http://schemas.microsoft.com/office/drawing/2014/main" id="{279A4951-E765-4097-94C2-FFB66FC380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96CA376E-1492-42AE-8DD8-09D110A5FFA1}"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7EFD1A63-36BD-48BF-A181-E36D0C77CB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7EA9732A-44DF-4DEA-BE7F-F5405E16F1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Social issues are important, but within the classroom with resistance, talking about classroom dynamics may be the way to go</a:t>
            </a:r>
          </a:p>
          <a:p>
            <a:pPr eaLnBrk="1" hangingPunct="1">
              <a:spcBef>
                <a:spcPct val="0"/>
              </a:spcBef>
            </a:pPr>
            <a:r>
              <a:rPr lang="en-US" altLang="en-US">
                <a:ea typeface="ＭＳ Ｐゴシック" panose="020B0600070205080204" pitchFamily="34" charset="-128"/>
              </a:rPr>
              <a:t>Although experience is important, it should not be the only form of knowledge and should not override good research</a:t>
            </a:r>
          </a:p>
        </p:txBody>
      </p:sp>
      <p:sp>
        <p:nvSpPr>
          <p:cNvPr id="58371" name="Slide Number Placeholder 3">
            <a:extLst>
              <a:ext uri="{FF2B5EF4-FFF2-40B4-BE49-F238E27FC236}">
                <a16:creationId xmlns:a16="http://schemas.microsoft.com/office/drawing/2014/main" id="{405ABA0A-70B2-49A1-B066-98A720AB89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27C27EA0-B106-4560-AF0B-605CF17C1954}" type="slidenum">
              <a:rPr lang="en-US" altLang="en-US"/>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AF34D040-C7F1-4B3C-B500-12CF8A4D7E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0D51E330-D3D2-4D48-973E-853C7B6F90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Ground rules – respect always demanded (online and f2f);no sexism, homophobia, etc.</a:t>
            </a:r>
          </a:p>
          <a:p>
            <a:pPr eaLnBrk="1" hangingPunct="1">
              <a:spcBef>
                <a:spcPct val="0"/>
              </a:spcBef>
            </a:pPr>
            <a:r>
              <a:rPr lang="en-US" altLang="en-US">
                <a:ea typeface="ＭＳ Ｐゴシック" panose="020B0600070205080204" pitchFamily="34" charset="-128"/>
              </a:rPr>
              <a:t>Broad participation – let students know their voice is important; allow multiple ways to participate (responding in class, on threaded discussion boards, question box, etc)</a:t>
            </a:r>
          </a:p>
        </p:txBody>
      </p:sp>
      <p:sp>
        <p:nvSpPr>
          <p:cNvPr id="60419" name="Slide Number Placeholder 3">
            <a:extLst>
              <a:ext uri="{FF2B5EF4-FFF2-40B4-BE49-F238E27FC236}">
                <a16:creationId xmlns:a16="http://schemas.microsoft.com/office/drawing/2014/main" id="{0D365F91-49D3-4781-BFE8-F56EF9DEC5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42FC3987-B079-4D9F-8390-624285C9219B}" type="slidenum">
              <a:rPr lang="en-US" altLang="en-US"/>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A51FE03-FF5B-4225-AD99-9841CF4312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A5E39B20-022B-488C-80CC-6ADC9A2DA5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Toni</a:t>
            </a:r>
          </a:p>
        </p:txBody>
      </p:sp>
      <p:sp>
        <p:nvSpPr>
          <p:cNvPr id="24579" name="Slide Number Placeholder 3">
            <a:extLst>
              <a:ext uri="{FF2B5EF4-FFF2-40B4-BE49-F238E27FC236}">
                <a16:creationId xmlns:a16="http://schemas.microsoft.com/office/drawing/2014/main" id="{2D8BF3A5-6BEE-4318-AFA7-D882C58B4A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4B770E16-A920-4ED2-9370-67F8A1B94A6C}"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84FCD9A3-C19E-437B-B0D2-7A0B3F6C12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496C0BDB-2C6D-429F-A587-B83769C892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Toni – 4</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wave? Web 2.0 with feminism (Sarkeesian – feminist frequency)</a:t>
            </a:r>
          </a:p>
        </p:txBody>
      </p:sp>
      <p:sp>
        <p:nvSpPr>
          <p:cNvPr id="26627" name="Slide Number Placeholder 3">
            <a:extLst>
              <a:ext uri="{FF2B5EF4-FFF2-40B4-BE49-F238E27FC236}">
                <a16:creationId xmlns:a16="http://schemas.microsoft.com/office/drawing/2014/main" id="{47A81D3E-73A9-458B-895C-364D0F53A4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15A7B95B-D0FE-4C87-8E95-B5B264E44806}"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6B3AEE61-E75E-4B95-8020-250B00A19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FB3E25D9-883A-4322-AF71-218EA21740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Toni</a:t>
            </a:r>
          </a:p>
        </p:txBody>
      </p:sp>
      <p:sp>
        <p:nvSpPr>
          <p:cNvPr id="28675" name="Slide Number Placeholder 3">
            <a:extLst>
              <a:ext uri="{FF2B5EF4-FFF2-40B4-BE49-F238E27FC236}">
                <a16:creationId xmlns:a16="http://schemas.microsoft.com/office/drawing/2014/main" id="{86044E7B-0EE1-4087-83D4-AB591C7ED3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04D008D5-177F-427F-8F27-A81E2D83DBFD}"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B38BFF81-2EA1-4A46-B69F-64F4421FAC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51211140-2E43-4B8E-BE47-B186E62120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E</a:t>
            </a:r>
          </a:p>
        </p:txBody>
      </p:sp>
      <p:sp>
        <p:nvSpPr>
          <p:cNvPr id="30723" name="Slide Number Placeholder 3">
            <a:extLst>
              <a:ext uri="{FF2B5EF4-FFF2-40B4-BE49-F238E27FC236}">
                <a16:creationId xmlns:a16="http://schemas.microsoft.com/office/drawing/2014/main" id="{DA501B7D-E5A0-4370-B836-51F0B929AB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3677890C-72AE-4358-8530-8765B4FADE54}"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0FC34AC8-626D-4E4D-97B4-6927F7DD45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3C29C286-AF08-49B3-9251-29061C2EFC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E</a:t>
            </a:r>
          </a:p>
        </p:txBody>
      </p:sp>
      <p:sp>
        <p:nvSpPr>
          <p:cNvPr id="32771" name="Slide Number Placeholder 3">
            <a:extLst>
              <a:ext uri="{FF2B5EF4-FFF2-40B4-BE49-F238E27FC236}">
                <a16:creationId xmlns:a16="http://schemas.microsoft.com/office/drawing/2014/main" id="{750BE277-A0E3-47A2-BD00-6615960388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3FADC183-2AE8-4CEA-919E-C76393400C6E}"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184FC9A4-AF5A-48C3-9E7D-B5D1FC216F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46282463-F3BC-4031-AAE6-C404F730FC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a:t>
            </a:r>
          </a:p>
        </p:txBody>
      </p:sp>
      <p:sp>
        <p:nvSpPr>
          <p:cNvPr id="34819" name="Slide Number Placeholder 3">
            <a:extLst>
              <a:ext uri="{FF2B5EF4-FFF2-40B4-BE49-F238E27FC236}">
                <a16:creationId xmlns:a16="http://schemas.microsoft.com/office/drawing/2014/main" id="{043A10F2-84B3-40C1-BC67-513B4CDB22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D7BA2749-359E-42D3-942F-E3EF134A3665}"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5CDF7E36-9D8B-488A-984D-5EBFDDEF5D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A1716D1C-1565-47CC-AECE-675732EB1C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a:t>
            </a:r>
          </a:p>
        </p:txBody>
      </p:sp>
      <p:sp>
        <p:nvSpPr>
          <p:cNvPr id="36867" name="Slide Number Placeholder 3">
            <a:extLst>
              <a:ext uri="{FF2B5EF4-FFF2-40B4-BE49-F238E27FC236}">
                <a16:creationId xmlns:a16="http://schemas.microsoft.com/office/drawing/2014/main" id="{7EA394C3-E19A-4497-81C8-4496938142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1B5E1072-FEB8-459F-A7A9-473D6F0E394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7477A60C-8D01-4C1C-83D6-65107F1DD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558879-F87C-6943-898B-859381078A5E}"/>
              </a:ext>
            </a:extLst>
          </p:cNvPr>
          <p:cNvSpPr>
            <a:spLocks noGrp="1"/>
          </p:cNvSpPr>
          <p:nvPr>
            <p:ph type="body" idx="1"/>
          </p:nvPr>
        </p:nvSpPr>
        <p:spPr/>
        <p:txBody>
          <a:bodyPr/>
          <a:lstStyle/>
          <a:p>
            <a:pPr>
              <a:defRPr/>
            </a:pPr>
            <a:r>
              <a:rPr lang="en-US" altLang="en-US" dirty="0"/>
              <a:t>E</a:t>
            </a:r>
          </a:p>
          <a:p>
            <a:pPr>
              <a:defRPr/>
            </a:pPr>
            <a:r>
              <a:rPr lang="en-US" altLang="en-US" dirty="0"/>
              <a:t>Students and teachers are “engaged with self in a continuing reflective process; engaged actively with the material being studied; engaged with others in a struggle to get beyond our sexism and racism and classism and homophobia and other destructive hatreds and to work together to enhance our knowledge; engaged with the community, with traditional organizations, and with movements for social change.” </a:t>
            </a:r>
            <a:r>
              <a:rPr lang="en-US" altLang="en-US" sz="1050" dirty="0"/>
              <a:t>(Shrewsbury, 1987, p. 6)</a:t>
            </a:r>
          </a:p>
          <a:p>
            <a:pPr>
              <a:defRPr/>
            </a:pPr>
            <a:endParaRPr lang="en-US" dirty="0"/>
          </a:p>
        </p:txBody>
      </p:sp>
      <p:sp>
        <p:nvSpPr>
          <p:cNvPr id="38915" name="Slide Number Placeholder 3">
            <a:extLst>
              <a:ext uri="{FF2B5EF4-FFF2-40B4-BE49-F238E27FC236}">
                <a16:creationId xmlns:a16="http://schemas.microsoft.com/office/drawing/2014/main" id="{1E67A80E-86AD-4107-BBAB-3F34243655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200B57E8-4B4E-46DB-BFC5-EC4782652BA9}"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4FDB5CDE-784B-425B-9366-2AA595A45D44}"/>
              </a:ext>
            </a:extLst>
          </p:cNvPr>
          <p:cNvGrpSpPr>
            <a:grpSpLocks/>
          </p:cNvGrpSpPr>
          <p:nvPr/>
        </p:nvGrpSpPr>
        <p:grpSpPr bwMode="auto">
          <a:xfrm>
            <a:off x="-1588" y="0"/>
            <a:ext cx="9145588" cy="6861175"/>
            <a:chOff x="-1588" y="0"/>
            <a:chExt cx="9145588" cy="6860798"/>
          </a:xfrm>
        </p:grpSpPr>
        <p:grpSp>
          <p:nvGrpSpPr>
            <p:cNvPr id="5" name="Rectangle 24">
              <a:extLst>
                <a:ext uri="{FF2B5EF4-FFF2-40B4-BE49-F238E27FC236}">
                  <a16:creationId xmlns:a16="http://schemas.microsoft.com/office/drawing/2014/main" id="{52BE913C-7A2E-4096-B33B-4931A7CB054A}"/>
                </a:ext>
              </a:extLst>
            </p:cNvPr>
            <p:cNvGrpSpPr>
              <a:grpSpLocks/>
            </p:cNvGrpSpPr>
            <p:nvPr/>
          </p:nvGrpSpPr>
          <p:grpSpPr bwMode="auto">
            <a:xfrm>
              <a:off x="0" y="0"/>
              <a:ext cx="9118600" cy="6857623"/>
              <a:chOff x="0" y="0"/>
              <a:chExt cx="9118600" cy="6858000"/>
            </a:xfrm>
          </p:grpSpPr>
          <p:pic>
            <p:nvPicPr>
              <p:cNvPr id="22" name="Rectangle 24">
                <a:extLst>
                  <a:ext uri="{FF2B5EF4-FFF2-40B4-BE49-F238E27FC236}">
                    <a16:creationId xmlns:a16="http://schemas.microsoft.com/office/drawing/2014/main" id="{351FD84B-C2C0-49C0-8857-91837D3EB3D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0">
                <a:extLst>
                  <a:ext uri="{FF2B5EF4-FFF2-40B4-BE49-F238E27FC236}">
                    <a16:creationId xmlns:a16="http://schemas.microsoft.com/office/drawing/2014/main" id="{300D9940-6269-4326-AFE1-BAA004C8CF38}"/>
                  </a:ext>
                </a:extLst>
              </p:cNvPr>
              <p:cNvSpPr txBox="1">
                <a:spLocks noChangeArrowheads="1"/>
              </p:cNvSpPr>
              <p:nvPr/>
            </p:nvSpPr>
            <p:spPr bwMode="auto">
              <a:xfrm>
                <a:off x="0" y="0"/>
                <a:ext cx="9118832" cy="6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6" name="Oval 26">
              <a:extLst>
                <a:ext uri="{FF2B5EF4-FFF2-40B4-BE49-F238E27FC236}">
                  <a16:creationId xmlns:a16="http://schemas.microsoft.com/office/drawing/2014/main" id="{DB20AE2F-C628-434C-BD84-B7A667D024EE}"/>
                </a:ext>
              </a:extLst>
            </p:cNvPr>
            <p:cNvGrpSpPr>
              <a:grpSpLocks/>
            </p:cNvGrpSpPr>
            <p:nvPr/>
          </p:nvGrpSpPr>
          <p:grpSpPr bwMode="auto">
            <a:xfrm>
              <a:off x="0" y="2895441"/>
              <a:ext cx="2362200" cy="2362070"/>
              <a:chOff x="0" y="2895600"/>
              <a:chExt cx="2362200" cy="2362200"/>
            </a:xfrm>
          </p:grpSpPr>
          <p:pic>
            <p:nvPicPr>
              <p:cNvPr id="20" name="Oval 26">
                <a:extLst>
                  <a:ext uri="{FF2B5EF4-FFF2-40B4-BE49-F238E27FC236}">
                    <a16:creationId xmlns:a16="http://schemas.microsoft.com/office/drawing/2014/main" id="{0478FD50-833F-4EA2-A5A9-120694A2B9A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3">
                <a:extLst>
                  <a:ext uri="{FF2B5EF4-FFF2-40B4-BE49-F238E27FC236}">
                    <a16:creationId xmlns:a16="http://schemas.microsoft.com/office/drawing/2014/main" id="{40C05F65-E9B6-43C5-AED8-23DBE9D64FB2}"/>
                  </a:ext>
                </a:extLst>
              </p:cNvPr>
              <p:cNvSpPr txBox="1">
                <a:spLocks noChangeArrowheads="1"/>
              </p:cNvSpPr>
              <p:nvPr/>
            </p:nvSpPr>
            <p:spPr bwMode="auto">
              <a:xfrm>
                <a:off x="345936" y="3241714"/>
                <a:ext cx="1670328" cy="16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7" name="Oval 27">
              <a:extLst>
                <a:ext uri="{FF2B5EF4-FFF2-40B4-BE49-F238E27FC236}">
                  <a16:creationId xmlns:a16="http://schemas.microsoft.com/office/drawing/2014/main" id="{9667E428-90A5-44DE-A40C-9D397A5DED22}"/>
                </a:ext>
              </a:extLst>
            </p:cNvPr>
            <p:cNvGrpSpPr>
              <a:grpSpLocks/>
            </p:cNvGrpSpPr>
            <p:nvPr/>
          </p:nvGrpSpPr>
          <p:grpSpPr bwMode="auto">
            <a:xfrm>
              <a:off x="6286500" y="1676308"/>
              <a:ext cx="2832100" cy="2819245"/>
              <a:chOff x="6286500" y="1676400"/>
              <a:chExt cx="2832100" cy="2819400"/>
            </a:xfrm>
          </p:grpSpPr>
          <p:pic>
            <p:nvPicPr>
              <p:cNvPr id="18" name="Oval 27">
                <a:extLst>
                  <a:ext uri="{FF2B5EF4-FFF2-40B4-BE49-F238E27FC236}">
                    <a16:creationId xmlns:a16="http://schemas.microsoft.com/office/drawing/2014/main" id="{70A5BF20-982A-4FB1-BA62-8D4B3734140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676400"/>
                <a:ext cx="2832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6">
                <a:extLst>
                  <a:ext uri="{FF2B5EF4-FFF2-40B4-BE49-F238E27FC236}">
                    <a16:creationId xmlns:a16="http://schemas.microsoft.com/office/drawing/2014/main" id="{ECB944EC-66BA-4832-B9A2-3EE299127860}"/>
                  </a:ext>
                </a:extLst>
              </p:cNvPr>
              <p:cNvSpPr txBox="1">
                <a:spLocks noChangeArrowheads="1"/>
              </p:cNvSpPr>
              <p:nvPr/>
            </p:nvSpPr>
            <p:spPr bwMode="auto">
              <a:xfrm>
                <a:off x="6712324" y="2089406"/>
                <a:ext cx="1993616" cy="199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8" name="Oval 28">
              <a:extLst>
                <a:ext uri="{FF2B5EF4-FFF2-40B4-BE49-F238E27FC236}">
                  <a16:creationId xmlns:a16="http://schemas.microsoft.com/office/drawing/2014/main" id="{7FB05CF6-E7C8-4F58-897E-88E58B751DE5}"/>
                </a:ext>
              </a:extLst>
            </p:cNvPr>
            <p:cNvGrpSpPr>
              <a:grpSpLocks/>
            </p:cNvGrpSpPr>
            <p:nvPr/>
          </p:nvGrpSpPr>
          <p:grpSpPr bwMode="auto">
            <a:xfrm>
              <a:off x="5676900" y="0"/>
              <a:ext cx="1612900" cy="1600112"/>
              <a:chOff x="5676900" y="0"/>
              <a:chExt cx="1612900" cy="1600200"/>
            </a:xfrm>
          </p:grpSpPr>
          <p:pic>
            <p:nvPicPr>
              <p:cNvPr id="16" name="Oval 28">
                <a:extLst>
                  <a:ext uri="{FF2B5EF4-FFF2-40B4-BE49-F238E27FC236}">
                    <a16:creationId xmlns:a16="http://schemas.microsoft.com/office/drawing/2014/main" id="{7A1A2D74-971B-4E13-B308-73E77B8CE4A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0"/>
                <a:ext cx="161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9">
                <a:extLst>
                  <a:ext uri="{FF2B5EF4-FFF2-40B4-BE49-F238E27FC236}">
                    <a16:creationId xmlns:a16="http://schemas.microsoft.com/office/drawing/2014/main" id="{67434849-AA91-4512-AF6D-9CCB8F2ABFAC}"/>
                  </a:ext>
                </a:extLst>
              </p:cNvPr>
              <p:cNvSpPr txBox="1">
                <a:spLocks noChangeArrowheads="1"/>
              </p:cNvSpPr>
              <p:nvPr/>
            </p:nvSpPr>
            <p:spPr bwMode="auto">
              <a:xfrm>
                <a:off x="5924176" y="234357"/>
                <a:ext cx="1131512" cy="11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9" name="Oval 29">
              <a:extLst>
                <a:ext uri="{FF2B5EF4-FFF2-40B4-BE49-F238E27FC236}">
                  <a16:creationId xmlns:a16="http://schemas.microsoft.com/office/drawing/2014/main" id="{88BEA5C9-2EF8-4EDB-B6A1-0922CB7D34F6}"/>
                </a:ext>
              </a:extLst>
            </p:cNvPr>
            <p:cNvGrpSpPr>
              <a:grpSpLocks/>
            </p:cNvGrpSpPr>
            <p:nvPr/>
          </p:nvGrpSpPr>
          <p:grpSpPr bwMode="auto">
            <a:xfrm>
              <a:off x="6286500" y="5854378"/>
              <a:ext cx="1003300" cy="1003245"/>
              <a:chOff x="6286500" y="5854700"/>
              <a:chExt cx="1003300" cy="1003300"/>
            </a:xfrm>
          </p:grpSpPr>
          <p:pic>
            <p:nvPicPr>
              <p:cNvPr id="14" name="Oval 29">
                <a:extLst>
                  <a:ext uri="{FF2B5EF4-FFF2-40B4-BE49-F238E27FC236}">
                    <a16:creationId xmlns:a16="http://schemas.microsoft.com/office/drawing/2014/main" id="{F5EE4596-2121-4056-92F4-7A906CAA274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85470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2">
                <a:extLst>
                  <a:ext uri="{FF2B5EF4-FFF2-40B4-BE49-F238E27FC236}">
                    <a16:creationId xmlns:a16="http://schemas.microsoft.com/office/drawing/2014/main" id="{7BC9C79D-31EF-4E43-AD59-8FB3D56FAA61}"/>
                  </a:ext>
                </a:extLst>
              </p:cNvPr>
              <p:cNvSpPr txBox="1">
                <a:spLocks noChangeArrowheads="1"/>
              </p:cNvSpPr>
              <p:nvPr/>
            </p:nvSpPr>
            <p:spPr bwMode="auto">
              <a:xfrm>
                <a:off x="6444502" y="6015599"/>
                <a:ext cx="700460" cy="7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0" name="Oval 30">
              <a:extLst>
                <a:ext uri="{FF2B5EF4-FFF2-40B4-BE49-F238E27FC236}">
                  <a16:creationId xmlns:a16="http://schemas.microsoft.com/office/drawing/2014/main" id="{523CD2C5-09EA-45CF-BDC7-E23B28D86CFE}"/>
                </a:ext>
              </a:extLst>
            </p:cNvPr>
            <p:cNvGrpSpPr>
              <a:grpSpLocks/>
            </p:cNvGrpSpPr>
            <p:nvPr/>
          </p:nvGrpSpPr>
          <p:grpSpPr bwMode="auto">
            <a:xfrm>
              <a:off x="0" y="2654154"/>
              <a:ext cx="4191000" cy="4203469"/>
              <a:chOff x="0" y="2654300"/>
              <a:chExt cx="4191000" cy="4203700"/>
            </a:xfrm>
          </p:grpSpPr>
          <p:pic>
            <p:nvPicPr>
              <p:cNvPr id="12" name="Oval 30">
                <a:extLst>
                  <a:ext uri="{FF2B5EF4-FFF2-40B4-BE49-F238E27FC236}">
                    <a16:creationId xmlns:a16="http://schemas.microsoft.com/office/drawing/2014/main" id="{F31C32AC-D988-413E-A6C1-1A4970D7579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4300"/>
                <a:ext cx="4191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5">
                <a:extLst>
                  <a:ext uri="{FF2B5EF4-FFF2-40B4-BE49-F238E27FC236}">
                    <a16:creationId xmlns:a16="http://schemas.microsoft.com/office/drawing/2014/main" id="{AA84D211-C9B7-4E13-8725-8E37F12A40C4}"/>
                  </a:ext>
                </a:extLst>
              </p:cNvPr>
              <p:cNvSpPr txBox="1">
                <a:spLocks noChangeArrowheads="1"/>
              </p:cNvSpPr>
              <p:nvPr/>
            </p:nvSpPr>
            <p:spPr bwMode="auto">
              <a:xfrm>
                <a:off x="612170" y="3280938"/>
                <a:ext cx="2963484" cy="29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11" name="Freeform 5">
              <a:extLst>
                <a:ext uri="{FF2B5EF4-FFF2-40B4-BE49-F238E27FC236}">
                  <a16:creationId xmlns:a16="http://schemas.microsoft.com/office/drawing/2014/main" id="{0F0E5A2A-43D6-423D-AED5-5E6405493632}"/>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24" name="Rectangle 23">
            <a:extLst>
              <a:ext uri="{FF2B5EF4-FFF2-40B4-BE49-F238E27FC236}">
                <a16:creationId xmlns:a16="http://schemas.microsoft.com/office/drawing/2014/main" id="{D2642084-D470-4DE5-AD49-114610E7E83D}"/>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5" name="Date Placeholder 3">
            <a:extLst>
              <a:ext uri="{FF2B5EF4-FFF2-40B4-BE49-F238E27FC236}">
                <a16:creationId xmlns:a16="http://schemas.microsoft.com/office/drawing/2014/main" id="{2A2CC5CD-8907-4E43-8C61-4DBB92F47DE6}"/>
              </a:ext>
            </a:extLst>
          </p:cNvPr>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x-none" altLang="x-none"/>
          </a:p>
        </p:txBody>
      </p:sp>
      <p:sp>
        <p:nvSpPr>
          <p:cNvPr id="26" name="Footer Placeholder 4">
            <a:extLst>
              <a:ext uri="{FF2B5EF4-FFF2-40B4-BE49-F238E27FC236}">
                <a16:creationId xmlns:a16="http://schemas.microsoft.com/office/drawing/2014/main" id="{63447C72-54CD-44C0-ABEC-B1A621C2C0D3}"/>
              </a:ext>
            </a:extLst>
          </p:cNvPr>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x-none" altLang="x-none"/>
          </a:p>
        </p:txBody>
      </p:sp>
      <p:sp>
        <p:nvSpPr>
          <p:cNvPr id="27" name="Slide Number Placeholder 5">
            <a:extLst>
              <a:ext uri="{FF2B5EF4-FFF2-40B4-BE49-F238E27FC236}">
                <a16:creationId xmlns:a16="http://schemas.microsoft.com/office/drawing/2014/main" id="{524E7E5A-B39C-4EC7-B2F3-F465E68CAE24}"/>
              </a:ext>
            </a:extLst>
          </p:cNvPr>
          <p:cNvSpPr>
            <a:spLocks noGrp="1"/>
          </p:cNvSpPr>
          <p:nvPr>
            <p:ph type="sldNum" sz="quarter" idx="12"/>
          </p:nvPr>
        </p:nvSpPr>
        <p:spPr/>
        <p:txBody>
          <a:bodyPr/>
          <a:lstStyle>
            <a:lvl1pPr>
              <a:defRPr/>
            </a:lvl1pPr>
          </a:lstStyle>
          <a:p>
            <a:fld id="{44BBD57F-B1FD-41CC-8B8F-D83E08E86C1C}" type="slidenum">
              <a:rPr lang="en-US" altLang="en-US"/>
              <a:pPr/>
              <a:t>‹#›</a:t>
            </a:fld>
            <a:endParaRPr lang="en-US" altLang="en-US"/>
          </a:p>
        </p:txBody>
      </p:sp>
    </p:spTree>
    <p:extLst>
      <p:ext uri="{BB962C8B-B14F-4D97-AF65-F5344CB8AC3E}">
        <p14:creationId xmlns:p14="http://schemas.microsoft.com/office/powerpoint/2010/main" val="84873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79AD98FF-075D-4EF6-AFE4-05DEFEDA7ABF}"/>
              </a:ext>
            </a:extLst>
          </p:cNvPr>
          <p:cNvGrpSpPr>
            <a:grpSpLocks/>
          </p:cNvGrpSpPr>
          <p:nvPr/>
        </p:nvGrpSpPr>
        <p:grpSpPr bwMode="auto">
          <a:xfrm>
            <a:off x="-1588" y="0"/>
            <a:ext cx="9145588" cy="6861175"/>
            <a:chOff x="-1588" y="0"/>
            <a:chExt cx="9145588" cy="6860798"/>
          </a:xfrm>
        </p:grpSpPr>
        <p:grpSp>
          <p:nvGrpSpPr>
            <p:cNvPr id="6" name="Rectangle 24">
              <a:extLst>
                <a:ext uri="{FF2B5EF4-FFF2-40B4-BE49-F238E27FC236}">
                  <a16:creationId xmlns:a16="http://schemas.microsoft.com/office/drawing/2014/main" id="{74293856-44BC-447B-80E8-D35A66DFC3D5}"/>
                </a:ext>
              </a:extLst>
            </p:cNvPr>
            <p:cNvGrpSpPr>
              <a:grpSpLocks/>
            </p:cNvGrpSpPr>
            <p:nvPr/>
          </p:nvGrpSpPr>
          <p:grpSpPr bwMode="auto">
            <a:xfrm>
              <a:off x="0" y="0"/>
              <a:ext cx="9118600" cy="6857623"/>
              <a:chOff x="0" y="0"/>
              <a:chExt cx="9118600" cy="6858000"/>
            </a:xfrm>
          </p:grpSpPr>
          <p:pic>
            <p:nvPicPr>
              <p:cNvPr id="26" name="Rectangle 24">
                <a:extLst>
                  <a:ext uri="{FF2B5EF4-FFF2-40B4-BE49-F238E27FC236}">
                    <a16:creationId xmlns:a16="http://schemas.microsoft.com/office/drawing/2014/main" id="{05A547AB-C3B5-4135-ACA4-A1B1A3950B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10">
                <a:extLst>
                  <a:ext uri="{FF2B5EF4-FFF2-40B4-BE49-F238E27FC236}">
                    <a16:creationId xmlns:a16="http://schemas.microsoft.com/office/drawing/2014/main" id="{36C2F99D-9D1C-42C8-B77C-171DFFC91081}"/>
                  </a:ext>
                </a:extLst>
              </p:cNvPr>
              <p:cNvSpPr txBox="1">
                <a:spLocks noChangeArrowheads="1"/>
              </p:cNvSpPr>
              <p:nvPr/>
            </p:nvSpPr>
            <p:spPr bwMode="auto">
              <a:xfrm>
                <a:off x="0" y="0"/>
                <a:ext cx="9118832" cy="6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7" name="Oval 26">
              <a:extLst>
                <a:ext uri="{FF2B5EF4-FFF2-40B4-BE49-F238E27FC236}">
                  <a16:creationId xmlns:a16="http://schemas.microsoft.com/office/drawing/2014/main" id="{03C9E184-A928-4E51-9385-1D911315A187}"/>
                </a:ext>
              </a:extLst>
            </p:cNvPr>
            <p:cNvGrpSpPr>
              <a:grpSpLocks/>
            </p:cNvGrpSpPr>
            <p:nvPr/>
          </p:nvGrpSpPr>
          <p:grpSpPr bwMode="auto">
            <a:xfrm>
              <a:off x="0" y="2895441"/>
              <a:ext cx="2362200" cy="2362070"/>
              <a:chOff x="0" y="2895600"/>
              <a:chExt cx="2362200" cy="2362200"/>
            </a:xfrm>
          </p:grpSpPr>
          <p:pic>
            <p:nvPicPr>
              <p:cNvPr id="24" name="Oval 26">
                <a:extLst>
                  <a:ext uri="{FF2B5EF4-FFF2-40B4-BE49-F238E27FC236}">
                    <a16:creationId xmlns:a16="http://schemas.microsoft.com/office/drawing/2014/main" id="{6FA4F02E-CBE3-4583-81AE-460DEF1D207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3">
                <a:extLst>
                  <a:ext uri="{FF2B5EF4-FFF2-40B4-BE49-F238E27FC236}">
                    <a16:creationId xmlns:a16="http://schemas.microsoft.com/office/drawing/2014/main" id="{CA6DCAA4-4F5C-4360-BAEF-DC39605AAD56}"/>
                  </a:ext>
                </a:extLst>
              </p:cNvPr>
              <p:cNvSpPr txBox="1">
                <a:spLocks noChangeArrowheads="1"/>
              </p:cNvSpPr>
              <p:nvPr/>
            </p:nvSpPr>
            <p:spPr bwMode="auto">
              <a:xfrm>
                <a:off x="345936" y="3241714"/>
                <a:ext cx="1670328" cy="16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8" name="Oval 27">
              <a:extLst>
                <a:ext uri="{FF2B5EF4-FFF2-40B4-BE49-F238E27FC236}">
                  <a16:creationId xmlns:a16="http://schemas.microsoft.com/office/drawing/2014/main" id="{A4FB4DEC-1730-4B6D-A564-7C0B7D756725}"/>
                </a:ext>
              </a:extLst>
            </p:cNvPr>
            <p:cNvGrpSpPr>
              <a:grpSpLocks/>
            </p:cNvGrpSpPr>
            <p:nvPr/>
          </p:nvGrpSpPr>
          <p:grpSpPr bwMode="auto">
            <a:xfrm>
              <a:off x="6286500" y="1676308"/>
              <a:ext cx="2832100" cy="2819245"/>
              <a:chOff x="6286500" y="1676400"/>
              <a:chExt cx="2832100" cy="2819400"/>
            </a:xfrm>
          </p:grpSpPr>
          <p:pic>
            <p:nvPicPr>
              <p:cNvPr id="22" name="Oval 27">
                <a:extLst>
                  <a:ext uri="{FF2B5EF4-FFF2-40B4-BE49-F238E27FC236}">
                    <a16:creationId xmlns:a16="http://schemas.microsoft.com/office/drawing/2014/main" id="{1A227C81-27D1-4791-B459-D338305AE29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676400"/>
                <a:ext cx="2832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6">
                <a:extLst>
                  <a:ext uri="{FF2B5EF4-FFF2-40B4-BE49-F238E27FC236}">
                    <a16:creationId xmlns:a16="http://schemas.microsoft.com/office/drawing/2014/main" id="{B7FE2560-26ED-4D11-BFA0-BB695C4C225E}"/>
                  </a:ext>
                </a:extLst>
              </p:cNvPr>
              <p:cNvSpPr txBox="1">
                <a:spLocks noChangeArrowheads="1"/>
              </p:cNvSpPr>
              <p:nvPr/>
            </p:nvSpPr>
            <p:spPr bwMode="auto">
              <a:xfrm>
                <a:off x="6712324" y="2089406"/>
                <a:ext cx="1993616" cy="199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9" name="Oval 28">
              <a:extLst>
                <a:ext uri="{FF2B5EF4-FFF2-40B4-BE49-F238E27FC236}">
                  <a16:creationId xmlns:a16="http://schemas.microsoft.com/office/drawing/2014/main" id="{5B1865BB-714F-4161-B84D-461F3E7D9C30}"/>
                </a:ext>
              </a:extLst>
            </p:cNvPr>
            <p:cNvGrpSpPr>
              <a:grpSpLocks/>
            </p:cNvGrpSpPr>
            <p:nvPr/>
          </p:nvGrpSpPr>
          <p:grpSpPr bwMode="auto">
            <a:xfrm>
              <a:off x="5676900" y="0"/>
              <a:ext cx="1612900" cy="1600112"/>
              <a:chOff x="5676900" y="0"/>
              <a:chExt cx="1612900" cy="1600200"/>
            </a:xfrm>
          </p:grpSpPr>
          <p:pic>
            <p:nvPicPr>
              <p:cNvPr id="20" name="Oval 28">
                <a:extLst>
                  <a:ext uri="{FF2B5EF4-FFF2-40B4-BE49-F238E27FC236}">
                    <a16:creationId xmlns:a16="http://schemas.microsoft.com/office/drawing/2014/main" id="{DA6D13A8-2123-4C5F-955C-4841BFBD695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0"/>
                <a:ext cx="161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9">
                <a:extLst>
                  <a:ext uri="{FF2B5EF4-FFF2-40B4-BE49-F238E27FC236}">
                    <a16:creationId xmlns:a16="http://schemas.microsoft.com/office/drawing/2014/main" id="{8DBBCC4A-E452-42C3-B026-8021D0D171C3}"/>
                  </a:ext>
                </a:extLst>
              </p:cNvPr>
              <p:cNvSpPr txBox="1">
                <a:spLocks noChangeArrowheads="1"/>
              </p:cNvSpPr>
              <p:nvPr/>
            </p:nvSpPr>
            <p:spPr bwMode="auto">
              <a:xfrm>
                <a:off x="5924176" y="234357"/>
                <a:ext cx="1131512" cy="11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0" name="Oval 29">
              <a:extLst>
                <a:ext uri="{FF2B5EF4-FFF2-40B4-BE49-F238E27FC236}">
                  <a16:creationId xmlns:a16="http://schemas.microsoft.com/office/drawing/2014/main" id="{97E7078B-1A1A-499B-B751-10E96415E415}"/>
                </a:ext>
              </a:extLst>
            </p:cNvPr>
            <p:cNvGrpSpPr>
              <a:grpSpLocks/>
            </p:cNvGrpSpPr>
            <p:nvPr/>
          </p:nvGrpSpPr>
          <p:grpSpPr bwMode="auto">
            <a:xfrm>
              <a:off x="6286500" y="5854378"/>
              <a:ext cx="1003300" cy="1003245"/>
              <a:chOff x="6286500" y="5854700"/>
              <a:chExt cx="1003300" cy="1003300"/>
            </a:xfrm>
          </p:grpSpPr>
          <p:pic>
            <p:nvPicPr>
              <p:cNvPr id="18" name="Oval 29">
                <a:extLst>
                  <a:ext uri="{FF2B5EF4-FFF2-40B4-BE49-F238E27FC236}">
                    <a16:creationId xmlns:a16="http://schemas.microsoft.com/office/drawing/2014/main" id="{FBB92EB8-3CA3-49FE-A3FD-90894234D97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85470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2">
                <a:extLst>
                  <a:ext uri="{FF2B5EF4-FFF2-40B4-BE49-F238E27FC236}">
                    <a16:creationId xmlns:a16="http://schemas.microsoft.com/office/drawing/2014/main" id="{5C8E2674-E4F8-4493-9845-8C09FCD82F13}"/>
                  </a:ext>
                </a:extLst>
              </p:cNvPr>
              <p:cNvSpPr txBox="1">
                <a:spLocks noChangeArrowheads="1"/>
              </p:cNvSpPr>
              <p:nvPr/>
            </p:nvSpPr>
            <p:spPr bwMode="auto">
              <a:xfrm>
                <a:off x="6444502" y="6015599"/>
                <a:ext cx="700460" cy="7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1" name="Oval 30">
              <a:extLst>
                <a:ext uri="{FF2B5EF4-FFF2-40B4-BE49-F238E27FC236}">
                  <a16:creationId xmlns:a16="http://schemas.microsoft.com/office/drawing/2014/main" id="{8B427146-58E3-422B-A5FB-7DADAD9DC90B}"/>
                </a:ext>
              </a:extLst>
            </p:cNvPr>
            <p:cNvGrpSpPr>
              <a:grpSpLocks/>
            </p:cNvGrpSpPr>
            <p:nvPr/>
          </p:nvGrpSpPr>
          <p:grpSpPr bwMode="auto">
            <a:xfrm>
              <a:off x="0" y="2654154"/>
              <a:ext cx="4191000" cy="4203469"/>
              <a:chOff x="0" y="2654300"/>
              <a:chExt cx="4191000" cy="4203700"/>
            </a:xfrm>
          </p:grpSpPr>
          <p:pic>
            <p:nvPicPr>
              <p:cNvPr id="16" name="Oval 30">
                <a:extLst>
                  <a:ext uri="{FF2B5EF4-FFF2-40B4-BE49-F238E27FC236}">
                    <a16:creationId xmlns:a16="http://schemas.microsoft.com/office/drawing/2014/main" id="{A2F05C58-0C87-45A0-934B-8DBB8A52624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4300"/>
                <a:ext cx="4191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5">
                <a:extLst>
                  <a:ext uri="{FF2B5EF4-FFF2-40B4-BE49-F238E27FC236}">
                    <a16:creationId xmlns:a16="http://schemas.microsoft.com/office/drawing/2014/main" id="{7ABD9736-CE12-4050-A043-525AADDB700E}"/>
                  </a:ext>
                </a:extLst>
              </p:cNvPr>
              <p:cNvSpPr txBox="1">
                <a:spLocks noChangeArrowheads="1"/>
              </p:cNvSpPr>
              <p:nvPr/>
            </p:nvSpPr>
            <p:spPr bwMode="auto">
              <a:xfrm>
                <a:off x="612170" y="3280938"/>
                <a:ext cx="2963484" cy="29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12" name="Freeform 5">
              <a:extLst>
                <a:ext uri="{FF2B5EF4-FFF2-40B4-BE49-F238E27FC236}">
                  <a16:creationId xmlns:a16="http://schemas.microsoft.com/office/drawing/2014/main" id="{34AB8F42-D0DF-4A72-A344-47081511A7A1}"/>
                </a:ext>
              </a:extLst>
            </p:cNvPr>
            <p:cNvSpPr>
              <a:spLocks/>
            </p:cNvSpPr>
            <p:nvPr/>
          </p:nvSpPr>
          <p:spPr bwMode="gray">
            <a:xfrm rot="10204164">
              <a:off x="426788" y="4564241"/>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 name="Rectangle 12">
              <a:extLst>
                <a:ext uri="{FF2B5EF4-FFF2-40B4-BE49-F238E27FC236}">
                  <a16:creationId xmlns:a16="http://schemas.microsoft.com/office/drawing/2014/main" id="{DEAF28D5-57E5-4FF3-B686-30B8038B55CD}"/>
                </a:ext>
              </a:extLst>
            </p:cNvPr>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a:extLst>
                <a:ext uri="{FF2B5EF4-FFF2-40B4-BE49-F238E27FC236}">
                  <a16:creationId xmlns:a16="http://schemas.microsoft.com/office/drawing/2014/main" id="{35CB2137-D777-4AB6-BAEA-6F1C0CB0658C}"/>
                </a:ext>
              </a:extLst>
            </p:cNvPr>
            <p:cNvSpPr>
              <a:spLocks/>
            </p:cNvSpPr>
            <p:nvPr/>
          </p:nvSpPr>
          <p:spPr bwMode="gray">
            <a:xfrm rot="10800000">
              <a:off x="485023" y="2670079"/>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 name="Freeform 5">
              <a:extLst>
                <a:ext uri="{FF2B5EF4-FFF2-40B4-BE49-F238E27FC236}">
                  <a16:creationId xmlns:a16="http://schemas.microsoft.com/office/drawing/2014/main" id="{2292F6DA-7775-4271-93C0-5FBD29C1BC5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28" name="Rectangle 27">
            <a:extLst>
              <a:ext uri="{FF2B5EF4-FFF2-40B4-BE49-F238E27FC236}">
                <a16:creationId xmlns:a16="http://schemas.microsoft.com/office/drawing/2014/main" id="{4797F881-404C-48D3-B47F-AA28CF15607B}"/>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9" name="Date Placeholder 4">
            <a:extLst>
              <a:ext uri="{FF2B5EF4-FFF2-40B4-BE49-F238E27FC236}">
                <a16:creationId xmlns:a16="http://schemas.microsoft.com/office/drawing/2014/main" id="{DAF31B0D-BB66-4204-A885-DB6223FC3DD9}"/>
              </a:ext>
            </a:extLst>
          </p:cNvPr>
          <p:cNvSpPr>
            <a:spLocks noGrp="1"/>
          </p:cNvSpPr>
          <p:nvPr>
            <p:ph type="dt" sz="half" idx="10"/>
          </p:nvPr>
        </p:nvSpPr>
        <p:spPr/>
        <p:txBody>
          <a:bodyPr/>
          <a:lstStyle>
            <a:lvl1pPr>
              <a:defRPr/>
            </a:lvl1pPr>
          </a:lstStyle>
          <a:p>
            <a:pPr>
              <a:defRPr/>
            </a:pPr>
            <a:endParaRPr lang="x-none" altLang="x-none"/>
          </a:p>
        </p:txBody>
      </p:sp>
      <p:sp>
        <p:nvSpPr>
          <p:cNvPr id="30" name="Footer Placeholder 5">
            <a:extLst>
              <a:ext uri="{FF2B5EF4-FFF2-40B4-BE49-F238E27FC236}">
                <a16:creationId xmlns:a16="http://schemas.microsoft.com/office/drawing/2014/main" id="{796A9B01-FB75-41A7-9246-C4B73B3FC69B}"/>
              </a:ext>
            </a:extLst>
          </p:cNvPr>
          <p:cNvSpPr>
            <a:spLocks noGrp="1"/>
          </p:cNvSpPr>
          <p:nvPr>
            <p:ph type="ftr" sz="quarter" idx="11"/>
          </p:nvPr>
        </p:nvSpPr>
        <p:spPr/>
        <p:txBody>
          <a:bodyPr/>
          <a:lstStyle>
            <a:lvl1pPr>
              <a:defRPr/>
            </a:lvl1pPr>
          </a:lstStyle>
          <a:p>
            <a:pPr>
              <a:defRPr/>
            </a:pPr>
            <a:endParaRPr lang="x-none" altLang="x-none"/>
          </a:p>
        </p:txBody>
      </p:sp>
      <p:sp>
        <p:nvSpPr>
          <p:cNvPr id="31" name="Slide Number Placeholder 6">
            <a:extLst>
              <a:ext uri="{FF2B5EF4-FFF2-40B4-BE49-F238E27FC236}">
                <a16:creationId xmlns:a16="http://schemas.microsoft.com/office/drawing/2014/main" id="{85EDF206-10C3-4589-BC5C-4A7E5F11BF4C}"/>
              </a:ext>
            </a:extLst>
          </p:cNvPr>
          <p:cNvSpPr>
            <a:spLocks noGrp="1"/>
          </p:cNvSpPr>
          <p:nvPr>
            <p:ph type="sldNum" sz="quarter" idx="12"/>
          </p:nvPr>
        </p:nvSpPr>
        <p:spPr/>
        <p:txBody>
          <a:bodyPr/>
          <a:lstStyle>
            <a:lvl1pPr>
              <a:defRPr/>
            </a:lvl1pPr>
          </a:lstStyle>
          <a:p>
            <a:fld id="{435876A9-20E3-4447-828B-00F5BEDB65D8}" type="slidenum">
              <a:rPr lang="en-US" altLang="en-US"/>
              <a:pPr/>
              <a:t>‹#›</a:t>
            </a:fld>
            <a:endParaRPr lang="en-US" altLang="en-US"/>
          </a:p>
        </p:txBody>
      </p:sp>
    </p:spTree>
    <p:extLst>
      <p:ext uri="{BB962C8B-B14F-4D97-AF65-F5344CB8AC3E}">
        <p14:creationId xmlns:p14="http://schemas.microsoft.com/office/powerpoint/2010/main" val="182345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20A39382-D893-4510-8385-713753D66295}"/>
              </a:ext>
            </a:extLst>
          </p:cNvPr>
          <p:cNvGrpSpPr>
            <a:grpSpLocks/>
          </p:cNvGrpSpPr>
          <p:nvPr/>
        </p:nvGrpSpPr>
        <p:grpSpPr bwMode="auto">
          <a:xfrm>
            <a:off x="-1588" y="0"/>
            <a:ext cx="9145588" cy="6861175"/>
            <a:chOff x="-1588" y="0"/>
            <a:chExt cx="9145588" cy="6860798"/>
          </a:xfrm>
        </p:grpSpPr>
        <p:grpSp>
          <p:nvGrpSpPr>
            <p:cNvPr id="5" name="Rectangle 24">
              <a:extLst>
                <a:ext uri="{FF2B5EF4-FFF2-40B4-BE49-F238E27FC236}">
                  <a16:creationId xmlns:a16="http://schemas.microsoft.com/office/drawing/2014/main" id="{800B90BD-F12F-4C8F-AB1F-552948EA7716}"/>
                </a:ext>
              </a:extLst>
            </p:cNvPr>
            <p:cNvGrpSpPr>
              <a:grpSpLocks/>
            </p:cNvGrpSpPr>
            <p:nvPr/>
          </p:nvGrpSpPr>
          <p:grpSpPr bwMode="auto">
            <a:xfrm>
              <a:off x="0" y="0"/>
              <a:ext cx="9118600" cy="6857623"/>
              <a:chOff x="0" y="0"/>
              <a:chExt cx="9118600" cy="6858000"/>
            </a:xfrm>
          </p:grpSpPr>
          <p:pic>
            <p:nvPicPr>
              <p:cNvPr id="26" name="Rectangle 24">
                <a:extLst>
                  <a:ext uri="{FF2B5EF4-FFF2-40B4-BE49-F238E27FC236}">
                    <a16:creationId xmlns:a16="http://schemas.microsoft.com/office/drawing/2014/main" id="{8E872815-E683-40BB-B07A-1C634034E9B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10">
                <a:extLst>
                  <a:ext uri="{FF2B5EF4-FFF2-40B4-BE49-F238E27FC236}">
                    <a16:creationId xmlns:a16="http://schemas.microsoft.com/office/drawing/2014/main" id="{06C30BF0-0571-4993-9C7C-165A23AD35DD}"/>
                  </a:ext>
                </a:extLst>
              </p:cNvPr>
              <p:cNvSpPr txBox="1">
                <a:spLocks noChangeArrowheads="1"/>
              </p:cNvSpPr>
              <p:nvPr/>
            </p:nvSpPr>
            <p:spPr bwMode="auto">
              <a:xfrm>
                <a:off x="0" y="0"/>
                <a:ext cx="9118832" cy="6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6" name="Oval 26">
              <a:extLst>
                <a:ext uri="{FF2B5EF4-FFF2-40B4-BE49-F238E27FC236}">
                  <a16:creationId xmlns:a16="http://schemas.microsoft.com/office/drawing/2014/main" id="{10907817-90F2-48C9-A623-764A93759144}"/>
                </a:ext>
              </a:extLst>
            </p:cNvPr>
            <p:cNvGrpSpPr>
              <a:grpSpLocks/>
            </p:cNvGrpSpPr>
            <p:nvPr/>
          </p:nvGrpSpPr>
          <p:grpSpPr bwMode="auto">
            <a:xfrm>
              <a:off x="0" y="2895441"/>
              <a:ext cx="2362200" cy="2362070"/>
              <a:chOff x="0" y="2895600"/>
              <a:chExt cx="2362200" cy="2362200"/>
            </a:xfrm>
          </p:grpSpPr>
          <p:pic>
            <p:nvPicPr>
              <p:cNvPr id="24" name="Oval 26">
                <a:extLst>
                  <a:ext uri="{FF2B5EF4-FFF2-40B4-BE49-F238E27FC236}">
                    <a16:creationId xmlns:a16="http://schemas.microsoft.com/office/drawing/2014/main" id="{8B5EEBCB-F0B8-43DE-9959-55C4A590882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3">
                <a:extLst>
                  <a:ext uri="{FF2B5EF4-FFF2-40B4-BE49-F238E27FC236}">
                    <a16:creationId xmlns:a16="http://schemas.microsoft.com/office/drawing/2014/main" id="{07EFC2E9-E009-4256-99A3-3E4445A6F229}"/>
                  </a:ext>
                </a:extLst>
              </p:cNvPr>
              <p:cNvSpPr txBox="1">
                <a:spLocks noChangeArrowheads="1"/>
              </p:cNvSpPr>
              <p:nvPr/>
            </p:nvSpPr>
            <p:spPr bwMode="auto">
              <a:xfrm>
                <a:off x="345936" y="3241714"/>
                <a:ext cx="1670328" cy="16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7" name="Oval 27">
              <a:extLst>
                <a:ext uri="{FF2B5EF4-FFF2-40B4-BE49-F238E27FC236}">
                  <a16:creationId xmlns:a16="http://schemas.microsoft.com/office/drawing/2014/main" id="{1DC0BAA8-FADE-402A-BA83-B25953719E6C}"/>
                </a:ext>
              </a:extLst>
            </p:cNvPr>
            <p:cNvGrpSpPr>
              <a:grpSpLocks/>
            </p:cNvGrpSpPr>
            <p:nvPr/>
          </p:nvGrpSpPr>
          <p:grpSpPr bwMode="auto">
            <a:xfrm>
              <a:off x="6286500" y="1676308"/>
              <a:ext cx="2832100" cy="2819245"/>
              <a:chOff x="6286500" y="1676400"/>
              <a:chExt cx="2832100" cy="2819400"/>
            </a:xfrm>
          </p:grpSpPr>
          <p:pic>
            <p:nvPicPr>
              <p:cNvPr id="22" name="Oval 27">
                <a:extLst>
                  <a:ext uri="{FF2B5EF4-FFF2-40B4-BE49-F238E27FC236}">
                    <a16:creationId xmlns:a16="http://schemas.microsoft.com/office/drawing/2014/main" id="{A09DDBC7-766A-463D-A06E-1686C9F7D13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676400"/>
                <a:ext cx="2832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6">
                <a:extLst>
                  <a:ext uri="{FF2B5EF4-FFF2-40B4-BE49-F238E27FC236}">
                    <a16:creationId xmlns:a16="http://schemas.microsoft.com/office/drawing/2014/main" id="{0633ADE6-4078-4075-98A2-911BF337201C}"/>
                  </a:ext>
                </a:extLst>
              </p:cNvPr>
              <p:cNvSpPr txBox="1">
                <a:spLocks noChangeArrowheads="1"/>
              </p:cNvSpPr>
              <p:nvPr/>
            </p:nvSpPr>
            <p:spPr bwMode="auto">
              <a:xfrm>
                <a:off x="6712324" y="2089406"/>
                <a:ext cx="1993616" cy="199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8" name="Oval 28">
              <a:extLst>
                <a:ext uri="{FF2B5EF4-FFF2-40B4-BE49-F238E27FC236}">
                  <a16:creationId xmlns:a16="http://schemas.microsoft.com/office/drawing/2014/main" id="{2BE5F175-B98E-4062-BC6A-1F0C476B56F5}"/>
                </a:ext>
              </a:extLst>
            </p:cNvPr>
            <p:cNvGrpSpPr>
              <a:grpSpLocks/>
            </p:cNvGrpSpPr>
            <p:nvPr/>
          </p:nvGrpSpPr>
          <p:grpSpPr bwMode="auto">
            <a:xfrm>
              <a:off x="5676900" y="0"/>
              <a:ext cx="1612900" cy="1600112"/>
              <a:chOff x="5676900" y="0"/>
              <a:chExt cx="1612900" cy="1600200"/>
            </a:xfrm>
          </p:grpSpPr>
          <p:pic>
            <p:nvPicPr>
              <p:cNvPr id="20" name="Oval 28">
                <a:extLst>
                  <a:ext uri="{FF2B5EF4-FFF2-40B4-BE49-F238E27FC236}">
                    <a16:creationId xmlns:a16="http://schemas.microsoft.com/office/drawing/2014/main" id="{67375D64-CC23-4E14-9DBD-DC7265829D3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0"/>
                <a:ext cx="161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9">
                <a:extLst>
                  <a:ext uri="{FF2B5EF4-FFF2-40B4-BE49-F238E27FC236}">
                    <a16:creationId xmlns:a16="http://schemas.microsoft.com/office/drawing/2014/main" id="{4D0FC86E-0034-40AA-B175-A40344B7AF79}"/>
                  </a:ext>
                </a:extLst>
              </p:cNvPr>
              <p:cNvSpPr txBox="1">
                <a:spLocks noChangeArrowheads="1"/>
              </p:cNvSpPr>
              <p:nvPr/>
            </p:nvSpPr>
            <p:spPr bwMode="auto">
              <a:xfrm>
                <a:off x="5924176" y="234357"/>
                <a:ext cx="1131512" cy="11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9" name="Oval 29">
              <a:extLst>
                <a:ext uri="{FF2B5EF4-FFF2-40B4-BE49-F238E27FC236}">
                  <a16:creationId xmlns:a16="http://schemas.microsoft.com/office/drawing/2014/main" id="{89BAA46F-6F4E-40FF-9A51-96269E6AA2FA}"/>
                </a:ext>
              </a:extLst>
            </p:cNvPr>
            <p:cNvGrpSpPr>
              <a:grpSpLocks/>
            </p:cNvGrpSpPr>
            <p:nvPr/>
          </p:nvGrpSpPr>
          <p:grpSpPr bwMode="auto">
            <a:xfrm>
              <a:off x="6286500" y="5854378"/>
              <a:ext cx="1003300" cy="1003245"/>
              <a:chOff x="6286500" y="5854700"/>
              <a:chExt cx="1003300" cy="1003300"/>
            </a:xfrm>
          </p:grpSpPr>
          <p:pic>
            <p:nvPicPr>
              <p:cNvPr id="18" name="Oval 29">
                <a:extLst>
                  <a:ext uri="{FF2B5EF4-FFF2-40B4-BE49-F238E27FC236}">
                    <a16:creationId xmlns:a16="http://schemas.microsoft.com/office/drawing/2014/main" id="{03A1D96E-72F0-4513-8C2A-7D8D839150A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85470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2">
                <a:extLst>
                  <a:ext uri="{FF2B5EF4-FFF2-40B4-BE49-F238E27FC236}">
                    <a16:creationId xmlns:a16="http://schemas.microsoft.com/office/drawing/2014/main" id="{6C497365-F24C-40A4-B568-4848832E3795}"/>
                  </a:ext>
                </a:extLst>
              </p:cNvPr>
              <p:cNvSpPr txBox="1">
                <a:spLocks noChangeArrowheads="1"/>
              </p:cNvSpPr>
              <p:nvPr/>
            </p:nvSpPr>
            <p:spPr bwMode="auto">
              <a:xfrm>
                <a:off x="6444502" y="6015599"/>
                <a:ext cx="700460" cy="7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0" name="Oval 30">
              <a:extLst>
                <a:ext uri="{FF2B5EF4-FFF2-40B4-BE49-F238E27FC236}">
                  <a16:creationId xmlns:a16="http://schemas.microsoft.com/office/drawing/2014/main" id="{7F3380BE-1F5E-4E45-B8BD-936F35F8F90E}"/>
                </a:ext>
              </a:extLst>
            </p:cNvPr>
            <p:cNvGrpSpPr>
              <a:grpSpLocks/>
            </p:cNvGrpSpPr>
            <p:nvPr/>
          </p:nvGrpSpPr>
          <p:grpSpPr bwMode="auto">
            <a:xfrm>
              <a:off x="0" y="2654154"/>
              <a:ext cx="4191000" cy="4203469"/>
              <a:chOff x="0" y="2654300"/>
              <a:chExt cx="4191000" cy="4203700"/>
            </a:xfrm>
          </p:grpSpPr>
          <p:pic>
            <p:nvPicPr>
              <p:cNvPr id="16" name="Oval 30">
                <a:extLst>
                  <a:ext uri="{FF2B5EF4-FFF2-40B4-BE49-F238E27FC236}">
                    <a16:creationId xmlns:a16="http://schemas.microsoft.com/office/drawing/2014/main" id="{4FADC2A0-9378-41E6-B561-E18A7F1198F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4300"/>
                <a:ext cx="4191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5">
                <a:extLst>
                  <a:ext uri="{FF2B5EF4-FFF2-40B4-BE49-F238E27FC236}">
                    <a16:creationId xmlns:a16="http://schemas.microsoft.com/office/drawing/2014/main" id="{A85637CF-CD0E-45FC-B9F7-6B7C996CA964}"/>
                  </a:ext>
                </a:extLst>
              </p:cNvPr>
              <p:cNvSpPr txBox="1">
                <a:spLocks noChangeArrowheads="1"/>
              </p:cNvSpPr>
              <p:nvPr/>
            </p:nvSpPr>
            <p:spPr bwMode="auto">
              <a:xfrm>
                <a:off x="612170" y="3280938"/>
                <a:ext cx="2963484" cy="29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11" name="Freeform 5">
              <a:extLst>
                <a:ext uri="{FF2B5EF4-FFF2-40B4-BE49-F238E27FC236}">
                  <a16:creationId xmlns:a16="http://schemas.microsoft.com/office/drawing/2014/main" id="{6BC666D8-16EE-402E-82A8-DCD776D6F93A}"/>
                </a:ext>
              </a:extLst>
            </p:cNvPr>
            <p:cNvSpPr>
              <a:spLocks/>
            </p:cNvSpPr>
            <p:nvPr/>
          </p:nvSpPr>
          <p:spPr bwMode="gray">
            <a:xfrm rot="-589932">
              <a:off x="6359946" y="2780895"/>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 name="Rectangle 11">
              <a:extLst>
                <a:ext uri="{FF2B5EF4-FFF2-40B4-BE49-F238E27FC236}">
                  <a16:creationId xmlns:a16="http://schemas.microsoft.com/office/drawing/2014/main" id="{70A7B744-4F64-4B9B-A6AD-21534EF1D27A}"/>
                </a:ext>
              </a:extLst>
            </p:cNvPr>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a:extLst>
                <a:ext uri="{FF2B5EF4-FFF2-40B4-BE49-F238E27FC236}">
                  <a16:creationId xmlns:a16="http://schemas.microsoft.com/office/drawing/2014/main" id="{7AFF3D08-BAD9-491F-BD4E-9FC77C87CD91}"/>
                </a:ext>
              </a:extLst>
            </p:cNvPr>
            <p:cNvSpPr>
              <a:spLocks/>
            </p:cNvSpPr>
            <p:nvPr/>
          </p:nvSpPr>
          <p:spPr bwMode="gray">
            <a:xfrm>
              <a:off x="485023" y="2854646"/>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 name="Freeform 5">
              <a:extLst>
                <a:ext uri="{FF2B5EF4-FFF2-40B4-BE49-F238E27FC236}">
                  <a16:creationId xmlns:a16="http://schemas.microsoft.com/office/drawing/2014/main" id="{CCCAD528-7F2B-4125-B6DC-921566AB9FA7}"/>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28" name="Rectangle 27">
            <a:extLst>
              <a:ext uri="{FF2B5EF4-FFF2-40B4-BE49-F238E27FC236}">
                <a16:creationId xmlns:a16="http://schemas.microsoft.com/office/drawing/2014/main" id="{7F024B39-6B92-4BFC-9D40-9DB15E839441}"/>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9" name="Date Placeholder 3">
            <a:extLst>
              <a:ext uri="{FF2B5EF4-FFF2-40B4-BE49-F238E27FC236}">
                <a16:creationId xmlns:a16="http://schemas.microsoft.com/office/drawing/2014/main" id="{A7936405-3815-4484-A46B-66CDBE31EB57}"/>
              </a:ext>
            </a:extLst>
          </p:cNvPr>
          <p:cNvSpPr>
            <a:spLocks noGrp="1"/>
          </p:cNvSpPr>
          <p:nvPr>
            <p:ph type="dt" sz="half" idx="10"/>
          </p:nvPr>
        </p:nvSpPr>
        <p:spPr/>
        <p:txBody>
          <a:bodyPr/>
          <a:lstStyle>
            <a:lvl1pPr>
              <a:defRPr/>
            </a:lvl1pPr>
          </a:lstStyle>
          <a:p>
            <a:pPr>
              <a:defRPr/>
            </a:pPr>
            <a:endParaRPr lang="x-none" altLang="x-none"/>
          </a:p>
        </p:txBody>
      </p:sp>
      <p:sp>
        <p:nvSpPr>
          <p:cNvPr id="30" name="Footer Placeholder 4">
            <a:extLst>
              <a:ext uri="{FF2B5EF4-FFF2-40B4-BE49-F238E27FC236}">
                <a16:creationId xmlns:a16="http://schemas.microsoft.com/office/drawing/2014/main" id="{E20EB41B-71DF-47EE-A193-A1AD7CDA9ACD}"/>
              </a:ext>
            </a:extLst>
          </p:cNvPr>
          <p:cNvSpPr>
            <a:spLocks noGrp="1"/>
          </p:cNvSpPr>
          <p:nvPr>
            <p:ph type="ftr" sz="quarter" idx="11"/>
          </p:nvPr>
        </p:nvSpPr>
        <p:spPr/>
        <p:txBody>
          <a:bodyPr/>
          <a:lstStyle>
            <a:lvl1pPr>
              <a:defRPr/>
            </a:lvl1pPr>
          </a:lstStyle>
          <a:p>
            <a:pPr>
              <a:defRPr/>
            </a:pPr>
            <a:endParaRPr lang="x-none" altLang="x-none"/>
          </a:p>
        </p:txBody>
      </p:sp>
      <p:sp>
        <p:nvSpPr>
          <p:cNvPr id="31" name="Slide Number Placeholder 5">
            <a:extLst>
              <a:ext uri="{FF2B5EF4-FFF2-40B4-BE49-F238E27FC236}">
                <a16:creationId xmlns:a16="http://schemas.microsoft.com/office/drawing/2014/main" id="{82591985-330D-4E4A-A637-4C33526346BE}"/>
              </a:ext>
            </a:extLst>
          </p:cNvPr>
          <p:cNvSpPr>
            <a:spLocks noGrp="1"/>
          </p:cNvSpPr>
          <p:nvPr>
            <p:ph type="sldNum" sz="quarter" idx="12"/>
          </p:nvPr>
        </p:nvSpPr>
        <p:spPr/>
        <p:txBody>
          <a:bodyPr/>
          <a:lstStyle>
            <a:lvl1pPr>
              <a:defRPr/>
            </a:lvl1pPr>
          </a:lstStyle>
          <a:p>
            <a:fld id="{14D01986-FED6-4077-B205-CA521BB8AC9E}" type="slidenum">
              <a:rPr lang="en-US" altLang="en-US"/>
              <a:pPr/>
              <a:t>‹#›</a:t>
            </a:fld>
            <a:endParaRPr lang="en-US" altLang="en-US"/>
          </a:p>
        </p:txBody>
      </p:sp>
    </p:spTree>
    <p:extLst>
      <p:ext uri="{BB962C8B-B14F-4D97-AF65-F5344CB8AC3E}">
        <p14:creationId xmlns:p14="http://schemas.microsoft.com/office/powerpoint/2010/main" val="28508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44B9D34C-B600-45F8-AE7B-F0624CFFEDCF}"/>
              </a:ext>
            </a:extLst>
          </p:cNvPr>
          <p:cNvGrpSpPr>
            <a:grpSpLocks/>
          </p:cNvGrpSpPr>
          <p:nvPr/>
        </p:nvGrpSpPr>
        <p:grpSpPr bwMode="auto">
          <a:xfrm>
            <a:off x="-1588" y="0"/>
            <a:ext cx="9145588" cy="6861175"/>
            <a:chOff x="-1588" y="0"/>
            <a:chExt cx="9145588" cy="6860798"/>
          </a:xfrm>
        </p:grpSpPr>
        <p:grpSp>
          <p:nvGrpSpPr>
            <p:cNvPr id="6" name="Rectangle 24">
              <a:extLst>
                <a:ext uri="{FF2B5EF4-FFF2-40B4-BE49-F238E27FC236}">
                  <a16:creationId xmlns:a16="http://schemas.microsoft.com/office/drawing/2014/main" id="{48553A7C-79D7-434F-95A1-CC9B2D4502AB}"/>
                </a:ext>
              </a:extLst>
            </p:cNvPr>
            <p:cNvGrpSpPr>
              <a:grpSpLocks/>
            </p:cNvGrpSpPr>
            <p:nvPr/>
          </p:nvGrpSpPr>
          <p:grpSpPr bwMode="auto">
            <a:xfrm>
              <a:off x="0" y="0"/>
              <a:ext cx="9118600" cy="6857623"/>
              <a:chOff x="0" y="0"/>
              <a:chExt cx="9118600" cy="6858000"/>
            </a:xfrm>
          </p:grpSpPr>
          <p:pic>
            <p:nvPicPr>
              <p:cNvPr id="27" name="Rectangle 24">
                <a:extLst>
                  <a:ext uri="{FF2B5EF4-FFF2-40B4-BE49-F238E27FC236}">
                    <a16:creationId xmlns:a16="http://schemas.microsoft.com/office/drawing/2014/main" id="{AC9A8F4F-6E7C-4822-8D69-B12F706D122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12">
                <a:extLst>
                  <a:ext uri="{FF2B5EF4-FFF2-40B4-BE49-F238E27FC236}">
                    <a16:creationId xmlns:a16="http://schemas.microsoft.com/office/drawing/2014/main" id="{5C581479-D82F-41E1-B027-1FD4FFDF39F8}"/>
                  </a:ext>
                </a:extLst>
              </p:cNvPr>
              <p:cNvSpPr txBox="1">
                <a:spLocks noChangeArrowheads="1"/>
              </p:cNvSpPr>
              <p:nvPr/>
            </p:nvSpPr>
            <p:spPr bwMode="auto">
              <a:xfrm>
                <a:off x="0" y="0"/>
                <a:ext cx="9118832" cy="6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7" name="Oval 26">
              <a:extLst>
                <a:ext uri="{FF2B5EF4-FFF2-40B4-BE49-F238E27FC236}">
                  <a16:creationId xmlns:a16="http://schemas.microsoft.com/office/drawing/2014/main" id="{3579E8F0-1557-4B03-A404-E0B19C2C5B90}"/>
                </a:ext>
              </a:extLst>
            </p:cNvPr>
            <p:cNvGrpSpPr>
              <a:grpSpLocks/>
            </p:cNvGrpSpPr>
            <p:nvPr/>
          </p:nvGrpSpPr>
          <p:grpSpPr bwMode="auto">
            <a:xfrm>
              <a:off x="0" y="2895441"/>
              <a:ext cx="2362200" cy="2362070"/>
              <a:chOff x="0" y="2895600"/>
              <a:chExt cx="2362200" cy="2362200"/>
            </a:xfrm>
          </p:grpSpPr>
          <p:pic>
            <p:nvPicPr>
              <p:cNvPr id="25" name="Oval 26">
                <a:extLst>
                  <a:ext uri="{FF2B5EF4-FFF2-40B4-BE49-F238E27FC236}">
                    <a16:creationId xmlns:a16="http://schemas.microsoft.com/office/drawing/2014/main" id="{91B878FE-E01E-4D96-9121-1FAE8334693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5">
                <a:extLst>
                  <a:ext uri="{FF2B5EF4-FFF2-40B4-BE49-F238E27FC236}">
                    <a16:creationId xmlns:a16="http://schemas.microsoft.com/office/drawing/2014/main" id="{BFE39C90-E3C6-4404-B5E0-93F76280A07D}"/>
                  </a:ext>
                </a:extLst>
              </p:cNvPr>
              <p:cNvSpPr txBox="1">
                <a:spLocks noChangeArrowheads="1"/>
              </p:cNvSpPr>
              <p:nvPr/>
            </p:nvSpPr>
            <p:spPr bwMode="auto">
              <a:xfrm>
                <a:off x="345936" y="3241714"/>
                <a:ext cx="1670328" cy="16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8" name="Oval 27">
              <a:extLst>
                <a:ext uri="{FF2B5EF4-FFF2-40B4-BE49-F238E27FC236}">
                  <a16:creationId xmlns:a16="http://schemas.microsoft.com/office/drawing/2014/main" id="{422D50CA-5BDC-4FDF-B082-67CF9432C961}"/>
                </a:ext>
              </a:extLst>
            </p:cNvPr>
            <p:cNvGrpSpPr>
              <a:grpSpLocks/>
            </p:cNvGrpSpPr>
            <p:nvPr/>
          </p:nvGrpSpPr>
          <p:grpSpPr bwMode="auto">
            <a:xfrm>
              <a:off x="6286500" y="1676308"/>
              <a:ext cx="2832100" cy="2819245"/>
              <a:chOff x="6286500" y="1676400"/>
              <a:chExt cx="2832100" cy="2819400"/>
            </a:xfrm>
          </p:grpSpPr>
          <p:pic>
            <p:nvPicPr>
              <p:cNvPr id="23" name="Oval 27">
                <a:extLst>
                  <a:ext uri="{FF2B5EF4-FFF2-40B4-BE49-F238E27FC236}">
                    <a16:creationId xmlns:a16="http://schemas.microsoft.com/office/drawing/2014/main" id="{AAF64FC6-5D64-42B1-9879-14E8740A461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676400"/>
                <a:ext cx="2832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8">
                <a:extLst>
                  <a:ext uri="{FF2B5EF4-FFF2-40B4-BE49-F238E27FC236}">
                    <a16:creationId xmlns:a16="http://schemas.microsoft.com/office/drawing/2014/main" id="{49D714BF-8BB5-4FC6-849B-B2ECDE87C730}"/>
                  </a:ext>
                </a:extLst>
              </p:cNvPr>
              <p:cNvSpPr txBox="1">
                <a:spLocks noChangeArrowheads="1"/>
              </p:cNvSpPr>
              <p:nvPr/>
            </p:nvSpPr>
            <p:spPr bwMode="auto">
              <a:xfrm>
                <a:off x="6712324" y="2089406"/>
                <a:ext cx="1993616" cy="199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9" name="Oval 28">
              <a:extLst>
                <a:ext uri="{FF2B5EF4-FFF2-40B4-BE49-F238E27FC236}">
                  <a16:creationId xmlns:a16="http://schemas.microsoft.com/office/drawing/2014/main" id="{B5ACDBB8-107F-4DFA-91F3-05B3118D50CE}"/>
                </a:ext>
              </a:extLst>
            </p:cNvPr>
            <p:cNvGrpSpPr>
              <a:grpSpLocks/>
            </p:cNvGrpSpPr>
            <p:nvPr/>
          </p:nvGrpSpPr>
          <p:grpSpPr bwMode="auto">
            <a:xfrm>
              <a:off x="5676900" y="0"/>
              <a:ext cx="1612900" cy="1600112"/>
              <a:chOff x="5676900" y="0"/>
              <a:chExt cx="1612900" cy="1600200"/>
            </a:xfrm>
          </p:grpSpPr>
          <p:pic>
            <p:nvPicPr>
              <p:cNvPr id="21" name="Oval 28">
                <a:extLst>
                  <a:ext uri="{FF2B5EF4-FFF2-40B4-BE49-F238E27FC236}">
                    <a16:creationId xmlns:a16="http://schemas.microsoft.com/office/drawing/2014/main" id="{0AD527D0-4DE5-4366-AC11-64328FCDAD7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0"/>
                <a:ext cx="161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21">
                <a:extLst>
                  <a:ext uri="{FF2B5EF4-FFF2-40B4-BE49-F238E27FC236}">
                    <a16:creationId xmlns:a16="http://schemas.microsoft.com/office/drawing/2014/main" id="{7D4067FA-BCC3-430A-8768-634DC8F8B0B4}"/>
                  </a:ext>
                </a:extLst>
              </p:cNvPr>
              <p:cNvSpPr txBox="1">
                <a:spLocks noChangeArrowheads="1"/>
              </p:cNvSpPr>
              <p:nvPr/>
            </p:nvSpPr>
            <p:spPr bwMode="auto">
              <a:xfrm>
                <a:off x="5924176" y="234357"/>
                <a:ext cx="1131512" cy="11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0" name="Oval 29">
              <a:extLst>
                <a:ext uri="{FF2B5EF4-FFF2-40B4-BE49-F238E27FC236}">
                  <a16:creationId xmlns:a16="http://schemas.microsoft.com/office/drawing/2014/main" id="{83ECD22D-3AD6-43D7-B3AA-54B7FD177E77}"/>
                </a:ext>
              </a:extLst>
            </p:cNvPr>
            <p:cNvGrpSpPr>
              <a:grpSpLocks/>
            </p:cNvGrpSpPr>
            <p:nvPr/>
          </p:nvGrpSpPr>
          <p:grpSpPr bwMode="auto">
            <a:xfrm>
              <a:off x="6286500" y="5854378"/>
              <a:ext cx="1003300" cy="1003245"/>
              <a:chOff x="6286500" y="5854700"/>
              <a:chExt cx="1003300" cy="1003300"/>
            </a:xfrm>
          </p:grpSpPr>
          <p:pic>
            <p:nvPicPr>
              <p:cNvPr id="19" name="Oval 29">
                <a:extLst>
                  <a:ext uri="{FF2B5EF4-FFF2-40B4-BE49-F238E27FC236}">
                    <a16:creationId xmlns:a16="http://schemas.microsoft.com/office/drawing/2014/main" id="{5188E6B5-11BA-4961-A8B8-8B273DA78C1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85470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4">
                <a:extLst>
                  <a:ext uri="{FF2B5EF4-FFF2-40B4-BE49-F238E27FC236}">
                    <a16:creationId xmlns:a16="http://schemas.microsoft.com/office/drawing/2014/main" id="{2742A794-8766-4EDC-B0F4-809DF0A9D5E5}"/>
                  </a:ext>
                </a:extLst>
              </p:cNvPr>
              <p:cNvSpPr txBox="1">
                <a:spLocks noChangeArrowheads="1"/>
              </p:cNvSpPr>
              <p:nvPr/>
            </p:nvSpPr>
            <p:spPr bwMode="auto">
              <a:xfrm>
                <a:off x="6444502" y="6015599"/>
                <a:ext cx="700460" cy="7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1" name="Oval 30">
              <a:extLst>
                <a:ext uri="{FF2B5EF4-FFF2-40B4-BE49-F238E27FC236}">
                  <a16:creationId xmlns:a16="http://schemas.microsoft.com/office/drawing/2014/main" id="{76970A9A-C816-4BDA-9557-7000DC62D9DC}"/>
                </a:ext>
              </a:extLst>
            </p:cNvPr>
            <p:cNvGrpSpPr>
              <a:grpSpLocks/>
            </p:cNvGrpSpPr>
            <p:nvPr/>
          </p:nvGrpSpPr>
          <p:grpSpPr bwMode="auto">
            <a:xfrm>
              <a:off x="0" y="2654154"/>
              <a:ext cx="4191000" cy="4203469"/>
              <a:chOff x="0" y="2654300"/>
              <a:chExt cx="4191000" cy="4203700"/>
            </a:xfrm>
          </p:grpSpPr>
          <p:pic>
            <p:nvPicPr>
              <p:cNvPr id="15" name="Oval 30">
                <a:extLst>
                  <a:ext uri="{FF2B5EF4-FFF2-40B4-BE49-F238E27FC236}">
                    <a16:creationId xmlns:a16="http://schemas.microsoft.com/office/drawing/2014/main" id="{AB4137DA-A871-4EA0-AECE-5973D4808635}"/>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4300"/>
                <a:ext cx="4191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7">
                <a:extLst>
                  <a:ext uri="{FF2B5EF4-FFF2-40B4-BE49-F238E27FC236}">
                    <a16:creationId xmlns:a16="http://schemas.microsoft.com/office/drawing/2014/main" id="{D462F9C0-312C-4D2C-8D2A-8D459D19980E}"/>
                  </a:ext>
                </a:extLst>
              </p:cNvPr>
              <p:cNvSpPr txBox="1">
                <a:spLocks noChangeArrowheads="1"/>
              </p:cNvSpPr>
              <p:nvPr/>
            </p:nvSpPr>
            <p:spPr bwMode="auto">
              <a:xfrm>
                <a:off x="612170" y="3280938"/>
                <a:ext cx="2963484" cy="29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12" name="Freeform 5">
              <a:extLst>
                <a:ext uri="{FF2B5EF4-FFF2-40B4-BE49-F238E27FC236}">
                  <a16:creationId xmlns:a16="http://schemas.microsoft.com/office/drawing/2014/main" id="{1A7FBCA7-5543-42A4-BEB4-8321A90EB5E2}"/>
                </a:ext>
              </a:extLst>
            </p:cNvPr>
            <p:cNvSpPr>
              <a:spLocks/>
            </p:cNvSpPr>
            <p:nvPr/>
          </p:nvSpPr>
          <p:spPr bwMode="gray">
            <a:xfrm rot="-589932">
              <a:off x="6359946" y="4309201"/>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 name="Freeform 34">
              <a:extLst>
                <a:ext uri="{FF2B5EF4-FFF2-40B4-BE49-F238E27FC236}">
                  <a16:creationId xmlns:a16="http://schemas.microsoft.com/office/drawing/2014/main" id="{5340E7D2-0ADD-496C-A0B5-6C28A42DE9E2}"/>
                </a:ext>
              </a:extLst>
            </p:cNvPr>
            <p:cNvSpPr>
              <a:spLocks/>
            </p:cNvSpPr>
            <p:nvPr/>
          </p:nvSpPr>
          <p:spPr bwMode="gray">
            <a:xfrm>
              <a:off x="485023" y="4381500"/>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5">
              <a:extLst>
                <a:ext uri="{FF2B5EF4-FFF2-40B4-BE49-F238E27FC236}">
                  <a16:creationId xmlns:a16="http://schemas.microsoft.com/office/drawing/2014/main" id="{BA69BFE9-618B-403B-971E-FF03B3B8E7D5}"/>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29" name="TextBox 36">
            <a:extLst>
              <a:ext uri="{FF2B5EF4-FFF2-40B4-BE49-F238E27FC236}">
                <a16:creationId xmlns:a16="http://schemas.microsoft.com/office/drawing/2014/main" id="{0BD6C5F8-6BCC-4205-B971-3331DA5BF31E}"/>
              </a:ext>
            </a:extLst>
          </p:cNvPr>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r">
              <a:defRPr/>
            </a:pPr>
            <a:r>
              <a:rPr lang="en-US" altLang="en-US" sz="8000">
                <a:solidFill>
                  <a:srgbClr val="EF53A5"/>
                </a:solidFill>
                <a:latin typeface="Arial" panose="020B0604020202020204" pitchFamily="34" charset="0"/>
                <a:cs typeface="Arial" panose="020B0604020202020204" pitchFamily="34" charset="0"/>
              </a:rPr>
              <a:t>“</a:t>
            </a:r>
          </a:p>
        </p:txBody>
      </p:sp>
      <p:sp>
        <p:nvSpPr>
          <p:cNvPr id="30" name="TextBox 37">
            <a:extLst>
              <a:ext uri="{FF2B5EF4-FFF2-40B4-BE49-F238E27FC236}">
                <a16:creationId xmlns:a16="http://schemas.microsoft.com/office/drawing/2014/main" id="{AEC4B107-E476-4A50-8334-5A17D0E20621}"/>
              </a:ext>
            </a:extLst>
          </p:cNvPr>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r">
              <a:defRPr/>
            </a:pPr>
            <a:r>
              <a:rPr lang="en-US" altLang="en-US" sz="8000">
                <a:solidFill>
                  <a:srgbClr val="EF53A5"/>
                </a:solidFill>
                <a:latin typeface="Arial" panose="020B0604020202020204" pitchFamily="34" charset="0"/>
                <a:cs typeface="Arial" panose="020B0604020202020204" pitchFamily="34" charset="0"/>
              </a:rPr>
              <a:t>”</a:t>
            </a:r>
          </a:p>
        </p:txBody>
      </p:sp>
      <p:sp>
        <p:nvSpPr>
          <p:cNvPr id="31" name="Rectangle 30">
            <a:extLst>
              <a:ext uri="{FF2B5EF4-FFF2-40B4-BE49-F238E27FC236}">
                <a16:creationId xmlns:a16="http://schemas.microsoft.com/office/drawing/2014/main" id="{D2638B42-A80A-44F6-B564-A839D7F46702}"/>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2" name="Date Placeholder 3">
            <a:extLst>
              <a:ext uri="{FF2B5EF4-FFF2-40B4-BE49-F238E27FC236}">
                <a16:creationId xmlns:a16="http://schemas.microsoft.com/office/drawing/2014/main" id="{8B59C53C-7AF1-4997-888F-AD07024E7B08}"/>
              </a:ext>
            </a:extLst>
          </p:cNvPr>
          <p:cNvSpPr>
            <a:spLocks noGrp="1"/>
          </p:cNvSpPr>
          <p:nvPr>
            <p:ph type="dt" sz="half" idx="14"/>
          </p:nvPr>
        </p:nvSpPr>
        <p:spPr/>
        <p:txBody>
          <a:bodyPr/>
          <a:lstStyle>
            <a:lvl1pPr>
              <a:defRPr/>
            </a:lvl1pPr>
          </a:lstStyle>
          <a:p>
            <a:pPr>
              <a:defRPr/>
            </a:pPr>
            <a:endParaRPr lang="x-none" altLang="x-none"/>
          </a:p>
        </p:txBody>
      </p:sp>
      <p:sp>
        <p:nvSpPr>
          <p:cNvPr id="33" name="Footer Placeholder 4">
            <a:extLst>
              <a:ext uri="{FF2B5EF4-FFF2-40B4-BE49-F238E27FC236}">
                <a16:creationId xmlns:a16="http://schemas.microsoft.com/office/drawing/2014/main" id="{FD152182-F357-4730-968A-8B57B7282A36}"/>
              </a:ext>
            </a:extLst>
          </p:cNvPr>
          <p:cNvSpPr>
            <a:spLocks noGrp="1"/>
          </p:cNvSpPr>
          <p:nvPr>
            <p:ph type="ftr" sz="quarter" idx="15"/>
          </p:nvPr>
        </p:nvSpPr>
        <p:spPr/>
        <p:txBody>
          <a:bodyPr/>
          <a:lstStyle>
            <a:lvl1pPr>
              <a:defRPr/>
            </a:lvl1pPr>
          </a:lstStyle>
          <a:p>
            <a:pPr>
              <a:defRPr/>
            </a:pPr>
            <a:endParaRPr lang="x-none" altLang="x-none"/>
          </a:p>
        </p:txBody>
      </p:sp>
      <p:sp>
        <p:nvSpPr>
          <p:cNvPr id="34" name="Slide Number Placeholder 5">
            <a:extLst>
              <a:ext uri="{FF2B5EF4-FFF2-40B4-BE49-F238E27FC236}">
                <a16:creationId xmlns:a16="http://schemas.microsoft.com/office/drawing/2014/main" id="{9345A13F-4189-4A81-8892-F9DE610BC3FF}"/>
              </a:ext>
            </a:extLst>
          </p:cNvPr>
          <p:cNvSpPr>
            <a:spLocks noGrp="1"/>
          </p:cNvSpPr>
          <p:nvPr>
            <p:ph type="sldNum" sz="quarter" idx="16"/>
          </p:nvPr>
        </p:nvSpPr>
        <p:spPr/>
        <p:txBody>
          <a:bodyPr/>
          <a:lstStyle>
            <a:lvl1pPr>
              <a:defRPr/>
            </a:lvl1pPr>
          </a:lstStyle>
          <a:p>
            <a:fld id="{097FF6E5-57B6-4D43-868D-93189C011E19}" type="slidenum">
              <a:rPr lang="en-US" altLang="en-US"/>
              <a:pPr/>
              <a:t>‹#›</a:t>
            </a:fld>
            <a:endParaRPr lang="en-US" altLang="en-US"/>
          </a:p>
        </p:txBody>
      </p:sp>
    </p:spTree>
    <p:extLst>
      <p:ext uri="{BB962C8B-B14F-4D97-AF65-F5344CB8AC3E}">
        <p14:creationId xmlns:p14="http://schemas.microsoft.com/office/powerpoint/2010/main" val="3065245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0502113C-F1C5-48AA-9B33-3DA04CCD462A}"/>
              </a:ext>
            </a:extLst>
          </p:cNvPr>
          <p:cNvGrpSpPr>
            <a:grpSpLocks/>
          </p:cNvGrpSpPr>
          <p:nvPr/>
        </p:nvGrpSpPr>
        <p:grpSpPr bwMode="auto">
          <a:xfrm>
            <a:off x="-1588" y="0"/>
            <a:ext cx="9145588" cy="6861175"/>
            <a:chOff x="-1588" y="0"/>
            <a:chExt cx="9145588" cy="6860798"/>
          </a:xfrm>
        </p:grpSpPr>
        <p:grpSp>
          <p:nvGrpSpPr>
            <p:cNvPr id="5" name="Rectangle 24">
              <a:extLst>
                <a:ext uri="{FF2B5EF4-FFF2-40B4-BE49-F238E27FC236}">
                  <a16:creationId xmlns:a16="http://schemas.microsoft.com/office/drawing/2014/main" id="{98E30CFC-87C3-47E2-AC5F-97A9A13CDDF5}"/>
                </a:ext>
              </a:extLst>
            </p:cNvPr>
            <p:cNvGrpSpPr>
              <a:grpSpLocks/>
            </p:cNvGrpSpPr>
            <p:nvPr/>
          </p:nvGrpSpPr>
          <p:grpSpPr bwMode="auto">
            <a:xfrm>
              <a:off x="0" y="0"/>
              <a:ext cx="9118600" cy="6857623"/>
              <a:chOff x="0" y="0"/>
              <a:chExt cx="9118600" cy="6858000"/>
            </a:xfrm>
          </p:grpSpPr>
          <p:pic>
            <p:nvPicPr>
              <p:cNvPr id="24" name="Rectangle 24">
                <a:extLst>
                  <a:ext uri="{FF2B5EF4-FFF2-40B4-BE49-F238E27FC236}">
                    <a16:creationId xmlns:a16="http://schemas.microsoft.com/office/drawing/2014/main" id="{4C73ABD9-B471-4C80-92BF-450D0670BB9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0">
                <a:extLst>
                  <a:ext uri="{FF2B5EF4-FFF2-40B4-BE49-F238E27FC236}">
                    <a16:creationId xmlns:a16="http://schemas.microsoft.com/office/drawing/2014/main" id="{89F86334-FC64-4985-9F69-B130AD925634}"/>
                  </a:ext>
                </a:extLst>
              </p:cNvPr>
              <p:cNvSpPr txBox="1">
                <a:spLocks noChangeArrowheads="1"/>
              </p:cNvSpPr>
              <p:nvPr/>
            </p:nvSpPr>
            <p:spPr bwMode="auto">
              <a:xfrm>
                <a:off x="0" y="0"/>
                <a:ext cx="9118832" cy="6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6" name="Oval 26">
              <a:extLst>
                <a:ext uri="{FF2B5EF4-FFF2-40B4-BE49-F238E27FC236}">
                  <a16:creationId xmlns:a16="http://schemas.microsoft.com/office/drawing/2014/main" id="{F455C7F1-2147-41D6-B5C4-02167EFDB94F}"/>
                </a:ext>
              </a:extLst>
            </p:cNvPr>
            <p:cNvGrpSpPr>
              <a:grpSpLocks/>
            </p:cNvGrpSpPr>
            <p:nvPr/>
          </p:nvGrpSpPr>
          <p:grpSpPr bwMode="auto">
            <a:xfrm>
              <a:off x="0" y="2895441"/>
              <a:ext cx="2362200" cy="2362070"/>
              <a:chOff x="0" y="2895600"/>
              <a:chExt cx="2362200" cy="2362200"/>
            </a:xfrm>
          </p:grpSpPr>
          <p:pic>
            <p:nvPicPr>
              <p:cNvPr id="22" name="Oval 26">
                <a:extLst>
                  <a:ext uri="{FF2B5EF4-FFF2-40B4-BE49-F238E27FC236}">
                    <a16:creationId xmlns:a16="http://schemas.microsoft.com/office/drawing/2014/main" id="{C091FC19-2C40-495C-92D2-A0B89F0656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3">
                <a:extLst>
                  <a:ext uri="{FF2B5EF4-FFF2-40B4-BE49-F238E27FC236}">
                    <a16:creationId xmlns:a16="http://schemas.microsoft.com/office/drawing/2014/main" id="{D7BB4442-05B4-41CA-8C89-5403877B9299}"/>
                  </a:ext>
                </a:extLst>
              </p:cNvPr>
              <p:cNvSpPr txBox="1">
                <a:spLocks noChangeArrowheads="1"/>
              </p:cNvSpPr>
              <p:nvPr/>
            </p:nvSpPr>
            <p:spPr bwMode="auto">
              <a:xfrm>
                <a:off x="345936" y="3241714"/>
                <a:ext cx="1670328" cy="16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7" name="Oval 27">
              <a:extLst>
                <a:ext uri="{FF2B5EF4-FFF2-40B4-BE49-F238E27FC236}">
                  <a16:creationId xmlns:a16="http://schemas.microsoft.com/office/drawing/2014/main" id="{22E61C19-76F3-4119-878C-95D693650725}"/>
                </a:ext>
              </a:extLst>
            </p:cNvPr>
            <p:cNvGrpSpPr>
              <a:grpSpLocks/>
            </p:cNvGrpSpPr>
            <p:nvPr/>
          </p:nvGrpSpPr>
          <p:grpSpPr bwMode="auto">
            <a:xfrm>
              <a:off x="6286500" y="1676308"/>
              <a:ext cx="2832100" cy="2819245"/>
              <a:chOff x="6286500" y="1676400"/>
              <a:chExt cx="2832100" cy="2819400"/>
            </a:xfrm>
          </p:grpSpPr>
          <p:pic>
            <p:nvPicPr>
              <p:cNvPr id="20" name="Oval 27">
                <a:extLst>
                  <a:ext uri="{FF2B5EF4-FFF2-40B4-BE49-F238E27FC236}">
                    <a16:creationId xmlns:a16="http://schemas.microsoft.com/office/drawing/2014/main" id="{4E47C6FC-A19C-498D-999E-EFA6FF8B650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676400"/>
                <a:ext cx="2832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6">
                <a:extLst>
                  <a:ext uri="{FF2B5EF4-FFF2-40B4-BE49-F238E27FC236}">
                    <a16:creationId xmlns:a16="http://schemas.microsoft.com/office/drawing/2014/main" id="{A94E32ED-940D-4983-B06E-6FEF2BDA99CB}"/>
                  </a:ext>
                </a:extLst>
              </p:cNvPr>
              <p:cNvSpPr txBox="1">
                <a:spLocks noChangeArrowheads="1"/>
              </p:cNvSpPr>
              <p:nvPr/>
            </p:nvSpPr>
            <p:spPr bwMode="auto">
              <a:xfrm>
                <a:off x="6712324" y="2089406"/>
                <a:ext cx="1993616" cy="199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8" name="Oval 28">
              <a:extLst>
                <a:ext uri="{FF2B5EF4-FFF2-40B4-BE49-F238E27FC236}">
                  <a16:creationId xmlns:a16="http://schemas.microsoft.com/office/drawing/2014/main" id="{F576B343-C741-41D1-AC9B-91C351DDA348}"/>
                </a:ext>
              </a:extLst>
            </p:cNvPr>
            <p:cNvGrpSpPr>
              <a:grpSpLocks/>
            </p:cNvGrpSpPr>
            <p:nvPr/>
          </p:nvGrpSpPr>
          <p:grpSpPr bwMode="auto">
            <a:xfrm>
              <a:off x="5676900" y="0"/>
              <a:ext cx="1612900" cy="1600112"/>
              <a:chOff x="5676900" y="0"/>
              <a:chExt cx="1612900" cy="1600200"/>
            </a:xfrm>
          </p:grpSpPr>
          <p:pic>
            <p:nvPicPr>
              <p:cNvPr id="18" name="Oval 28">
                <a:extLst>
                  <a:ext uri="{FF2B5EF4-FFF2-40B4-BE49-F238E27FC236}">
                    <a16:creationId xmlns:a16="http://schemas.microsoft.com/office/drawing/2014/main" id="{84ACC6E9-9B0C-44C3-8CA7-2814BF16467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0"/>
                <a:ext cx="161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9">
                <a:extLst>
                  <a:ext uri="{FF2B5EF4-FFF2-40B4-BE49-F238E27FC236}">
                    <a16:creationId xmlns:a16="http://schemas.microsoft.com/office/drawing/2014/main" id="{00AA38C3-F587-440C-B1E6-4D852C7EE44C}"/>
                  </a:ext>
                </a:extLst>
              </p:cNvPr>
              <p:cNvSpPr txBox="1">
                <a:spLocks noChangeArrowheads="1"/>
              </p:cNvSpPr>
              <p:nvPr/>
            </p:nvSpPr>
            <p:spPr bwMode="auto">
              <a:xfrm>
                <a:off x="5924176" y="234357"/>
                <a:ext cx="1131512" cy="11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9" name="Oval 29">
              <a:extLst>
                <a:ext uri="{FF2B5EF4-FFF2-40B4-BE49-F238E27FC236}">
                  <a16:creationId xmlns:a16="http://schemas.microsoft.com/office/drawing/2014/main" id="{82C8D943-B645-4596-AEFA-14D62FBD71DD}"/>
                </a:ext>
              </a:extLst>
            </p:cNvPr>
            <p:cNvGrpSpPr>
              <a:grpSpLocks/>
            </p:cNvGrpSpPr>
            <p:nvPr/>
          </p:nvGrpSpPr>
          <p:grpSpPr bwMode="auto">
            <a:xfrm>
              <a:off x="6286500" y="5854378"/>
              <a:ext cx="1003300" cy="1003245"/>
              <a:chOff x="6286500" y="5854700"/>
              <a:chExt cx="1003300" cy="1003300"/>
            </a:xfrm>
          </p:grpSpPr>
          <p:pic>
            <p:nvPicPr>
              <p:cNvPr id="16" name="Oval 29">
                <a:extLst>
                  <a:ext uri="{FF2B5EF4-FFF2-40B4-BE49-F238E27FC236}">
                    <a16:creationId xmlns:a16="http://schemas.microsoft.com/office/drawing/2014/main" id="{FDD514E4-B570-4E50-B3D8-1E04EEA77EA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85470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2">
                <a:extLst>
                  <a:ext uri="{FF2B5EF4-FFF2-40B4-BE49-F238E27FC236}">
                    <a16:creationId xmlns:a16="http://schemas.microsoft.com/office/drawing/2014/main" id="{5AD07520-4B2E-41E7-8B2B-F3D6654C8295}"/>
                  </a:ext>
                </a:extLst>
              </p:cNvPr>
              <p:cNvSpPr txBox="1">
                <a:spLocks noChangeArrowheads="1"/>
              </p:cNvSpPr>
              <p:nvPr/>
            </p:nvSpPr>
            <p:spPr bwMode="auto">
              <a:xfrm>
                <a:off x="6444502" y="6015599"/>
                <a:ext cx="700460" cy="7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0" name="Oval 30">
              <a:extLst>
                <a:ext uri="{FF2B5EF4-FFF2-40B4-BE49-F238E27FC236}">
                  <a16:creationId xmlns:a16="http://schemas.microsoft.com/office/drawing/2014/main" id="{B1332E1A-EFF8-460F-A35F-9DAF60553774}"/>
                </a:ext>
              </a:extLst>
            </p:cNvPr>
            <p:cNvGrpSpPr>
              <a:grpSpLocks/>
            </p:cNvGrpSpPr>
            <p:nvPr/>
          </p:nvGrpSpPr>
          <p:grpSpPr bwMode="auto">
            <a:xfrm>
              <a:off x="0" y="2654154"/>
              <a:ext cx="4191000" cy="4203469"/>
              <a:chOff x="0" y="2654300"/>
              <a:chExt cx="4191000" cy="4203700"/>
            </a:xfrm>
          </p:grpSpPr>
          <p:pic>
            <p:nvPicPr>
              <p:cNvPr id="14" name="Oval 30">
                <a:extLst>
                  <a:ext uri="{FF2B5EF4-FFF2-40B4-BE49-F238E27FC236}">
                    <a16:creationId xmlns:a16="http://schemas.microsoft.com/office/drawing/2014/main" id="{20739A21-1D47-42DF-B6FF-BD73A746AA1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4300"/>
                <a:ext cx="4191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5">
                <a:extLst>
                  <a:ext uri="{FF2B5EF4-FFF2-40B4-BE49-F238E27FC236}">
                    <a16:creationId xmlns:a16="http://schemas.microsoft.com/office/drawing/2014/main" id="{263E9C68-037B-4EB8-9A20-0DB4EEE4641A}"/>
                  </a:ext>
                </a:extLst>
              </p:cNvPr>
              <p:cNvSpPr txBox="1">
                <a:spLocks noChangeArrowheads="1"/>
              </p:cNvSpPr>
              <p:nvPr/>
            </p:nvSpPr>
            <p:spPr bwMode="auto">
              <a:xfrm>
                <a:off x="612170" y="3280938"/>
                <a:ext cx="2963484" cy="29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11" name="Freeform 5">
              <a:extLst>
                <a:ext uri="{FF2B5EF4-FFF2-40B4-BE49-F238E27FC236}">
                  <a16:creationId xmlns:a16="http://schemas.microsoft.com/office/drawing/2014/main" id="{6CD48436-B3DE-4F92-9593-8B97E481BA14}"/>
                </a:ext>
              </a:extLst>
            </p:cNvPr>
            <p:cNvSpPr>
              <a:spLocks/>
            </p:cNvSpPr>
            <p:nvPr/>
          </p:nvSpPr>
          <p:spPr bwMode="gray">
            <a:xfrm rot="-589932">
              <a:off x="6359946" y="431124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 name="Freeform 34">
              <a:extLst>
                <a:ext uri="{FF2B5EF4-FFF2-40B4-BE49-F238E27FC236}">
                  <a16:creationId xmlns:a16="http://schemas.microsoft.com/office/drawing/2014/main" id="{237A0FA2-007D-4F3A-BA18-A99D2A421312}"/>
                </a:ext>
              </a:extLst>
            </p:cNvPr>
            <p:cNvSpPr>
              <a:spLocks/>
            </p:cNvSpPr>
            <p:nvPr/>
          </p:nvSpPr>
          <p:spPr bwMode="gray">
            <a:xfrm>
              <a:off x="485023" y="4381500"/>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 name="Freeform 5">
              <a:extLst>
                <a:ext uri="{FF2B5EF4-FFF2-40B4-BE49-F238E27FC236}">
                  <a16:creationId xmlns:a16="http://schemas.microsoft.com/office/drawing/2014/main" id="{3FDC6C19-CA1B-4C95-A06A-17479752BCD4}"/>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26" name="Rectangle 25">
            <a:extLst>
              <a:ext uri="{FF2B5EF4-FFF2-40B4-BE49-F238E27FC236}">
                <a16:creationId xmlns:a16="http://schemas.microsoft.com/office/drawing/2014/main" id="{F90D071D-3C07-42A1-8936-06A028B2E5B3}"/>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7" name="Date Placeholder 3">
            <a:extLst>
              <a:ext uri="{FF2B5EF4-FFF2-40B4-BE49-F238E27FC236}">
                <a16:creationId xmlns:a16="http://schemas.microsoft.com/office/drawing/2014/main" id="{FED39741-DFF9-4FEA-9957-A56A9591A4D2}"/>
              </a:ext>
            </a:extLst>
          </p:cNvPr>
          <p:cNvSpPr>
            <a:spLocks noGrp="1"/>
          </p:cNvSpPr>
          <p:nvPr>
            <p:ph type="dt" sz="half" idx="10"/>
          </p:nvPr>
        </p:nvSpPr>
        <p:spPr/>
        <p:txBody>
          <a:bodyPr/>
          <a:lstStyle>
            <a:lvl1pPr>
              <a:defRPr/>
            </a:lvl1pPr>
          </a:lstStyle>
          <a:p>
            <a:pPr>
              <a:defRPr/>
            </a:pPr>
            <a:endParaRPr lang="x-none" altLang="x-none"/>
          </a:p>
        </p:txBody>
      </p:sp>
      <p:sp>
        <p:nvSpPr>
          <p:cNvPr id="28" name="Footer Placeholder 4">
            <a:extLst>
              <a:ext uri="{FF2B5EF4-FFF2-40B4-BE49-F238E27FC236}">
                <a16:creationId xmlns:a16="http://schemas.microsoft.com/office/drawing/2014/main" id="{8CB540B6-6CBD-4B1B-90BB-8ECE4E728386}"/>
              </a:ext>
            </a:extLst>
          </p:cNvPr>
          <p:cNvSpPr>
            <a:spLocks noGrp="1"/>
          </p:cNvSpPr>
          <p:nvPr>
            <p:ph type="ftr" sz="quarter" idx="11"/>
          </p:nvPr>
        </p:nvSpPr>
        <p:spPr/>
        <p:txBody>
          <a:bodyPr/>
          <a:lstStyle>
            <a:lvl1pPr>
              <a:defRPr/>
            </a:lvl1pPr>
          </a:lstStyle>
          <a:p>
            <a:pPr>
              <a:defRPr/>
            </a:pPr>
            <a:endParaRPr lang="x-none" altLang="x-none"/>
          </a:p>
        </p:txBody>
      </p:sp>
      <p:sp>
        <p:nvSpPr>
          <p:cNvPr id="29" name="Slide Number Placeholder 5">
            <a:extLst>
              <a:ext uri="{FF2B5EF4-FFF2-40B4-BE49-F238E27FC236}">
                <a16:creationId xmlns:a16="http://schemas.microsoft.com/office/drawing/2014/main" id="{AE2645BB-9EE1-48A9-9F12-9BBD80D2B361}"/>
              </a:ext>
            </a:extLst>
          </p:cNvPr>
          <p:cNvSpPr>
            <a:spLocks noGrp="1"/>
          </p:cNvSpPr>
          <p:nvPr>
            <p:ph type="sldNum" sz="quarter" idx="12"/>
          </p:nvPr>
        </p:nvSpPr>
        <p:spPr/>
        <p:txBody>
          <a:bodyPr/>
          <a:lstStyle>
            <a:lvl1pPr>
              <a:defRPr/>
            </a:lvl1pPr>
          </a:lstStyle>
          <a:p>
            <a:fld id="{3203DA98-6F27-4AB4-9875-9D80CEC6AF43}" type="slidenum">
              <a:rPr lang="en-US" altLang="en-US"/>
              <a:pPr/>
              <a:t>‹#›</a:t>
            </a:fld>
            <a:endParaRPr lang="en-US" altLang="en-US"/>
          </a:p>
        </p:txBody>
      </p:sp>
    </p:spTree>
    <p:extLst>
      <p:ext uri="{BB962C8B-B14F-4D97-AF65-F5344CB8AC3E}">
        <p14:creationId xmlns:p14="http://schemas.microsoft.com/office/powerpoint/2010/main" val="64927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9CAAA4-7876-492D-8BAF-A247BBC0ED3D}"/>
              </a:ext>
            </a:extLst>
          </p:cNvPr>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C70BC25-2F0E-469F-B417-8DD959F0C99B}"/>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a:extLst>
              <a:ext uri="{FF2B5EF4-FFF2-40B4-BE49-F238E27FC236}">
                <a16:creationId xmlns:a16="http://schemas.microsoft.com/office/drawing/2014/main" id="{13A4E860-3EA8-479D-9778-6E6C2F06358B}"/>
              </a:ext>
            </a:extLst>
          </p:cNvPr>
          <p:cNvSpPr>
            <a:spLocks noGrp="1"/>
          </p:cNvSpPr>
          <p:nvPr>
            <p:ph type="dt" sz="half" idx="18"/>
          </p:nvPr>
        </p:nvSpPr>
        <p:spPr/>
        <p:txBody>
          <a:bodyPr/>
          <a:lstStyle>
            <a:lvl1pPr>
              <a:defRPr/>
            </a:lvl1pPr>
          </a:lstStyle>
          <a:p>
            <a:pPr>
              <a:defRPr/>
            </a:pPr>
            <a:endParaRPr lang="x-none" altLang="x-none"/>
          </a:p>
        </p:txBody>
      </p:sp>
      <p:sp>
        <p:nvSpPr>
          <p:cNvPr id="12" name="Footer Placeholder 7">
            <a:extLst>
              <a:ext uri="{FF2B5EF4-FFF2-40B4-BE49-F238E27FC236}">
                <a16:creationId xmlns:a16="http://schemas.microsoft.com/office/drawing/2014/main" id="{D60072ED-2530-463C-ADCE-4A4529006B0C}"/>
              </a:ext>
            </a:extLst>
          </p:cNvPr>
          <p:cNvSpPr>
            <a:spLocks noGrp="1"/>
          </p:cNvSpPr>
          <p:nvPr>
            <p:ph type="ftr" sz="quarter" idx="19"/>
          </p:nvPr>
        </p:nvSpPr>
        <p:spPr/>
        <p:txBody>
          <a:bodyPr/>
          <a:lstStyle>
            <a:lvl1pPr>
              <a:defRPr/>
            </a:lvl1pPr>
          </a:lstStyle>
          <a:p>
            <a:pPr>
              <a:defRPr/>
            </a:pPr>
            <a:endParaRPr lang="x-none" altLang="x-none"/>
          </a:p>
        </p:txBody>
      </p:sp>
      <p:sp>
        <p:nvSpPr>
          <p:cNvPr id="13" name="Slide Number Placeholder 8">
            <a:extLst>
              <a:ext uri="{FF2B5EF4-FFF2-40B4-BE49-F238E27FC236}">
                <a16:creationId xmlns:a16="http://schemas.microsoft.com/office/drawing/2014/main" id="{FD81D73E-496A-45FB-BE68-6C8A221C3CBB}"/>
              </a:ext>
            </a:extLst>
          </p:cNvPr>
          <p:cNvSpPr>
            <a:spLocks noGrp="1"/>
          </p:cNvSpPr>
          <p:nvPr>
            <p:ph type="sldNum" sz="quarter" idx="20"/>
          </p:nvPr>
        </p:nvSpPr>
        <p:spPr/>
        <p:txBody>
          <a:bodyPr/>
          <a:lstStyle>
            <a:lvl1pPr>
              <a:defRPr/>
            </a:lvl1pPr>
          </a:lstStyle>
          <a:p>
            <a:fld id="{315A1E44-E808-4937-B70B-D80510F6BDA7}" type="slidenum">
              <a:rPr lang="en-US" altLang="en-US"/>
              <a:pPr/>
              <a:t>‹#›</a:t>
            </a:fld>
            <a:endParaRPr lang="en-US" altLang="en-US"/>
          </a:p>
        </p:txBody>
      </p:sp>
    </p:spTree>
    <p:extLst>
      <p:ext uri="{BB962C8B-B14F-4D97-AF65-F5344CB8AC3E}">
        <p14:creationId xmlns:p14="http://schemas.microsoft.com/office/powerpoint/2010/main" val="1108805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4C87A51-1856-4EC7-986B-2FCBBA2751AD}"/>
              </a:ext>
            </a:extLst>
          </p:cNvPr>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19E32F-E7D8-41F7-8B80-123BA5724EA1}"/>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a:extLst>
              <a:ext uri="{FF2B5EF4-FFF2-40B4-BE49-F238E27FC236}">
                <a16:creationId xmlns:a16="http://schemas.microsoft.com/office/drawing/2014/main" id="{E6BE9AE9-DEB7-4D8A-8C7B-D6FD1B59F061}"/>
              </a:ext>
            </a:extLst>
          </p:cNvPr>
          <p:cNvSpPr>
            <a:spLocks noGrp="1"/>
          </p:cNvSpPr>
          <p:nvPr>
            <p:ph type="dt" sz="half" idx="23"/>
          </p:nvPr>
        </p:nvSpPr>
        <p:spPr/>
        <p:txBody>
          <a:bodyPr/>
          <a:lstStyle>
            <a:lvl1pPr>
              <a:defRPr/>
            </a:lvl1pPr>
          </a:lstStyle>
          <a:p>
            <a:pPr>
              <a:defRPr/>
            </a:pPr>
            <a:endParaRPr lang="x-none" altLang="x-none"/>
          </a:p>
        </p:txBody>
      </p:sp>
      <p:sp>
        <p:nvSpPr>
          <p:cNvPr id="16" name="Footer Placeholder 7">
            <a:extLst>
              <a:ext uri="{FF2B5EF4-FFF2-40B4-BE49-F238E27FC236}">
                <a16:creationId xmlns:a16="http://schemas.microsoft.com/office/drawing/2014/main" id="{0EED7B37-71BC-4974-8DA4-356FAAB1012B}"/>
              </a:ext>
            </a:extLst>
          </p:cNvPr>
          <p:cNvSpPr>
            <a:spLocks noGrp="1"/>
          </p:cNvSpPr>
          <p:nvPr>
            <p:ph type="ftr" sz="quarter" idx="24"/>
          </p:nvPr>
        </p:nvSpPr>
        <p:spPr/>
        <p:txBody>
          <a:bodyPr/>
          <a:lstStyle>
            <a:lvl1pPr>
              <a:defRPr/>
            </a:lvl1pPr>
          </a:lstStyle>
          <a:p>
            <a:pPr>
              <a:defRPr/>
            </a:pPr>
            <a:endParaRPr lang="x-none" altLang="x-none"/>
          </a:p>
        </p:txBody>
      </p:sp>
      <p:sp>
        <p:nvSpPr>
          <p:cNvPr id="17" name="Slide Number Placeholder 8">
            <a:extLst>
              <a:ext uri="{FF2B5EF4-FFF2-40B4-BE49-F238E27FC236}">
                <a16:creationId xmlns:a16="http://schemas.microsoft.com/office/drawing/2014/main" id="{695E54A7-0937-4AD8-8C46-4B8029D9DBE9}"/>
              </a:ext>
            </a:extLst>
          </p:cNvPr>
          <p:cNvSpPr>
            <a:spLocks noGrp="1"/>
          </p:cNvSpPr>
          <p:nvPr>
            <p:ph type="sldNum" sz="quarter" idx="25"/>
          </p:nvPr>
        </p:nvSpPr>
        <p:spPr/>
        <p:txBody>
          <a:bodyPr/>
          <a:lstStyle>
            <a:lvl1pPr>
              <a:defRPr/>
            </a:lvl1pPr>
          </a:lstStyle>
          <a:p>
            <a:fld id="{A64D8224-1CEA-4451-96B2-7291BD9643EB}" type="slidenum">
              <a:rPr lang="en-US" altLang="en-US"/>
              <a:pPr/>
              <a:t>‹#›</a:t>
            </a:fld>
            <a:endParaRPr lang="en-US" altLang="en-US"/>
          </a:p>
        </p:txBody>
      </p:sp>
    </p:spTree>
    <p:extLst>
      <p:ext uri="{BB962C8B-B14F-4D97-AF65-F5344CB8AC3E}">
        <p14:creationId xmlns:p14="http://schemas.microsoft.com/office/powerpoint/2010/main" val="3428823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4A3F2-AB7F-4DC8-860E-4222B0A03B1B}"/>
              </a:ext>
            </a:extLst>
          </p:cNvPr>
          <p:cNvSpPr>
            <a:spLocks noGrp="1"/>
          </p:cNvSpPr>
          <p:nvPr>
            <p:ph type="dt" sz="half" idx="10"/>
          </p:nvPr>
        </p:nvSpPr>
        <p:spPr>
          <a:xfrm>
            <a:off x="7621588" y="6388100"/>
            <a:ext cx="990600" cy="228600"/>
          </a:xfrm>
        </p:spPr>
        <p:txBody>
          <a:bodyPr/>
          <a:lstStyle>
            <a:lvl1pPr>
              <a:defRPr/>
            </a:lvl1pPr>
          </a:lstStyle>
          <a:p>
            <a:pPr>
              <a:defRPr/>
            </a:pPr>
            <a:endParaRPr lang="x-none" altLang="x-none"/>
          </a:p>
        </p:txBody>
      </p:sp>
      <p:sp>
        <p:nvSpPr>
          <p:cNvPr id="5" name="Footer Placeholder 4">
            <a:extLst>
              <a:ext uri="{FF2B5EF4-FFF2-40B4-BE49-F238E27FC236}">
                <a16:creationId xmlns:a16="http://schemas.microsoft.com/office/drawing/2014/main" id="{0AA41BA7-D3D3-456C-925C-E842BC8B8558}"/>
              </a:ext>
            </a:extLst>
          </p:cNvPr>
          <p:cNvSpPr>
            <a:spLocks noGrp="1"/>
          </p:cNvSpPr>
          <p:nvPr>
            <p:ph type="ftr" sz="quarter" idx="11"/>
          </p:nvPr>
        </p:nvSpPr>
        <p:spPr>
          <a:xfrm>
            <a:off x="515938" y="6388100"/>
            <a:ext cx="3859212" cy="228600"/>
          </a:xfrm>
        </p:spPr>
        <p:txBody>
          <a:bodyPr/>
          <a:lstStyle>
            <a:lvl1pPr>
              <a:defRPr/>
            </a:lvl1pPr>
          </a:lstStyle>
          <a:p>
            <a:pPr>
              <a:defRPr/>
            </a:pPr>
            <a:endParaRPr lang="x-none" altLang="x-none"/>
          </a:p>
        </p:txBody>
      </p:sp>
      <p:sp>
        <p:nvSpPr>
          <p:cNvPr id="6" name="Slide Number Placeholder 5">
            <a:extLst>
              <a:ext uri="{FF2B5EF4-FFF2-40B4-BE49-F238E27FC236}">
                <a16:creationId xmlns:a16="http://schemas.microsoft.com/office/drawing/2014/main" id="{0AFA0B76-813A-4463-AAE3-AF83FB9778C3}"/>
              </a:ext>
            </a:extLst>
          </p:cNvPr>
          <p:cNvSpPr>
            <a:spLocks noGrp="1"/>
          </p:cNvSpPr>
          <p:nvPr>
            <p:ph type="sldNum" sz="quarter" idx="12"/>
          </p:nvPr>
        </p:nvSpPr>
        <p:spPr/>
        <p:txBody>
          <a:bodyPr/>
          <a:lstStyle>
            <a:lvl1pPr>
              <a:defRPr/>
            </a:lvl1pPr>
          </a:lstStyle>
          <a:p>
            <a:fld id="{F4FFD0F2-EF9E-409F-A733-8422DCBAF703}" type="slidenum">
              <a:rPr lang="en-US" altLang="en-US"/>
              <a:pPr/>
              <a:t>‹#›</a:t>
            </a:fld>
            <a:endParaRPr lang="en-US" altLang="en-US"/>
          </a:p>
        </p:txBody>
      </p:sp>
    </p:spTree>
    <p:extLst>
      <p:ext uri="{BB962C8B-B14F-4D97-AF65-F5344CB8AC3E}">
        <p14:creationId xmlns:p14="http://schemas.microsoft.com/office/powerpoint/2010/main" val="650001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DEB8D7EB-069F-4803-B10A-F58C9E631EC7}"/>
              </a:ext>
            </a:extLst>
          </p:cNvPr>
          <p:cNvGrpSpPr>
            <a:grpSpLocks/>
          </p:cNvGrpSpPr>
          <p:nvPr/>
        </p:nvGrpSpPr>
        <p:grpSpPr bwMode="auto">
          <a:xfrm>
            <a:off x="-1588" y="0"/>
            <a:ext cx="9120188" cy="6861175"/>
            <a:chOff x="-1588" y="0"/>
            <a:chExt cx="9120420" cy="6860798"/>
          </a:xfrm>
        </p:grpSpPr>
        <p:grpSp>
          <p:nvGrpSpPr>
            <p:cNvPr id="5" name="Rectangle 24">
              <a:extLst>
                <a:ext uri="{FF2B5EF4-FFF2-40B4-BE49-F238E27FC236}">
                  <a16:creationId xmlns:a16="http://schemas.microsoft.com/office/drawing/2014/main" id="{3D862A77-089A-420B-A5D8-629B0CD3CC0D}"/>
                </a:ext>
              </a:extLst>
            </p:cNvPr>
            <p:cNvGrpSpPr>
              <a:grpSpLocks/>
            </p:cNvGrpSpPr>
            <p:nvPr/>
          </p:nvGrpSpPr>
          <p:grpSpPr bwMode="auto">
            <a:xfrm>
              <a:off x="0" y="0"/>
              <a:ext cx="9118832" cy="6857623"/>
              <a:chOff x="0" y="0"/>
              <a:chExt cx="9118600" cy="6858000"/>
            </a:xfrm>
          </p:grpSpPr>
          <p:pic>
            <p:nvPicPr>
              <p:cNvPr id="22" name="Rectangle 24">
                <a:extLst>
                  <a:ext uri="{FF2B5EF4-FFF2-40B4-BE49-F238E27FC236}">
                    <a16:creationId xmlns:a16="http://schemas.microsoft.com/office/drawing/2014/main" id="{6D94FAC8-FD9C-4A34-936D-9112C5E789B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3">
                <a:extLst>
                  <a:ext uri="{FF2B5EF4-FFF2-40B4-BE49-F238E27FC236}">
                    <a16:creationId xmlns:a16="http://schemas.microsoft.com/office/drawing/2014/main" id="{65EF26AF-C77E-4EA3-8389-610DBDE3487A}"/>
                  </a:ext>
                </a:extLst>
              </p:cNvPr>
              <p:cNvSpPr txBox="1">
                <a:spLocks noChangeArrowheads="1"/>
              </p:cNvSpPr>
              <p:nvPr/>
            </p:nvSpPr>
            <p:spPr bwMode="auto">
              <a:xfrm>
                <a:off x="0" y="0"/>
                <a:ext cx="9118600" cy="6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6" name="Oval 26">
              <a:extLst>
                <a:ext uri="{FF2B5EF4-FFF2-40B4-BE49-F238E27FC236}">
                  <a16:creationId xmlns:a16="http://schemas.microsoft.com/office/drawing/2014/main" id="{7EBCEAA6-E22C-4038-A80B-3545A8009A53}"/>
                </a:ext>
              </a:extLst>
            </p:cNvPr>
            <p:cNvGrpSpPr>
              <a:grpSpLocks/>
            </p:cNvGrpSpPr>
            <p:nvPr/>
          </p:nvGrpSpPr>
          <p:grpSpPr bwMode="auto">
            <a:xfrm>
              <a:off x="0" y="2895441"/>
              <a:ext cx="2362260" cy="2362070"/>
              <a:chOff x="0" y="2895600"/>
              <a:chExt cx="2362200" cy="2362200"/>
            </a:xfrm>
          </p:grpSpPr>
          <p:pic>
            <p:nvPicPr>
              <p:cNvPr id="20" name="Oval 26">
                <a:extLst>
                  <a:ext uri="{FF2B5EF4-FFF2-40B4-BE49-F238E27FC236}">
                    <a16:creationId xmlns:a16="http://schemas.microsoft.com/office/drawing/2014/main" id="{D1147965-60F8-466E-BDF9-7D57BEE630D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6">
                <a:extLst>
                  <a:ext uri="{FF2B5EF4-FFF2-40B4-BE49-F238E27FC236}">
                    <a16:creationId xmlns:a16="http://schemas.microsoft.com/office/drawing/2014/main" id="{3C12EA1E-882B-4C3C-8669-B2804CCED8F3}"/>
                  </a:ext>
                </a:extLst>
              </p:cNvPr>
              <p:cNvSpPr txBox="1">
                <a:spLocks noChangeArrowheads="1"/>
              </p:cNvSpPr>
              <p:nvPr/>
            </p:nvSpPr>
            <p:spPr bwMode="auto">
              <a:xfrm>
                <a:off x="345927" y="3241714"/>
                <a:ext cx="1670286" cy="16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7" name="Oval 27">
              <a:extLst>
                <a:ext uri="{FF2B5EF4-FFF2-40B4-BE49-F238E27FC236}">
                  <a16:creationId xmlns:a16="http://schemas.microsoft.com/office/drawing/2014/main" id="{6C3E625E-CDD4-49E7-A0CF-63C9EEEC3D0D}"/>
                </a:ext>
              </a:extLst>
            </p:cNvPr>
            <p:cNvGrpSpPr>
              <a:grpSpLocks/>
            </p:cNvGrpSpPr>
            <p:nvPr/>
          </p:nvGrpSpPr>
          <p:grpSpPr bwMode="auto">
            <a:xfrm>
              <a:off x="6286660" y="1676308"/>
              <a:ext cx="2832172" cy="2819245"/>
              <a:chOff x="6286500" y="1676400"/>
              <a:chExt cx="2832100" cy="2819400"/>
            </a:xfrm>
          </p:grpSpPr>
          <p:pic>
            <p:nvPicPr>
              <p:cNvPr id="18" name="Oval 27">
                <a:extLst>
                  <a:ext uri="{FF2B5EF4-FFF2-40B4-BE49-F238E27FC236}">
                    <a16:creationId xmlns:a16="http://schemas.microsoft.com/office/drawing/2014/main" id="{52AB00A6-D055-4C03-81A8-6FE82A839D3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676400"/>
                <a:ext cx="2832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9">
                <a:extLst>
                  <a:ext uri="{FF2B5EF4-FFF2-40B4-BE49-F238E27FC236}">
                    <a16:creationId xmlns:a16="http://schemas.microsoft.com/office/drawing/2014/main" id="{E9940991-A6B5-49AB-B656-D113EAD78175}"/>
                  </a:ext>
                </a:extLst>
              </p:cNvPr>
              <p:cNvSpPr txBox="1">
                <a:spLocks noChangeArrowheads="1"/>
              </p:cNvSpPr>
              <p:nvPr/>
            </p:nvSpPr>
            <p:spPr bwMode="auto">
              <a:xfrm>
                <a:off x="6712153" y="2089406"/>
                <a:ext cx="1993566" cy="199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8" name="Oval 28">
              <a:extLst>
                <a:ext uri="{FF2B5EF4-FFF2-40B4-BE49-F238E27FC236}">
                  <a16:creationId xmlns:a16="http://schemas.microsoft.com/office/drawing/2014/main" id="{EE6701E5-19DC-4F60-A160-0766B2DDCF36}"/>
                </a:ext>
              </a:extLst>
            </p:cNvPr>
            <p:cNvGrpSpPr>
              <a:grpSpLocks/>
            </p:cNvGrpSpPr>
            <p:nvPr/>
          </p:nvGrpSpPr>
          <p:grpSpPr bwMode="auto">
            <a:xfrm>
              <a:off x="5677044" y="0"/>
              <a:ext cx="1612941" cy="1600112"/>
              <a:chOff x="5676900" y="0"/>
              <a:chExt cx="1612900" cy="1600200"/>
            </a:xfrm>
          </p:grpSpPr>
          <p:pic>
            <p:nvPicPr>
              <p:cNvPr id="16" name="Oval 28">
                <a:extLst>
                  <a:ext uri="{FF2B5EF4-FFF2-40B4-BE49-F238E27FC236}">
                    <a16:creationId xmlns:a16="http://schemas.microsoft.com/office/drawing/2014/main" id="{A1504D24-7882-42D3-A6A8-D150F2796ED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0"/>
                <a:ext cx="161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2">
                <a:extLst>
                  <a:ext uri="{FF2B5EF4-FFF2-40B4-BE49-F238E27FC236}">
                    <a16:creationId xmlns:a16="http://schemas.microsoft.com/office/drawing/2014/main" id="{C7382896-0D2A-4A48-881B-AE45AB9E542B}"/>
                  </a:ext>
                </a:extLst>
              </p:cNvPr>
              <p:cNvSpPr txBox="1">
                <a:spLocks noChangeArrowheads="1"/>
              </p:cNvSpPr>
              <p:nvPr/>
            </p:nvSpPr>
            <p:spPr bwMode="auto">
              <a:xfrm>
                <a:off x="5924025" y="234357"/>
                <a:ext cx="1131483" cy="11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9" name="Oval 29">
              <a:extLst>
                <a:ext uri="{FF2B5EF4-FFF2-40B4-BE49-F238E27FC236}">
                  <a16:creationId xmlns:a16="http://schemas.microsoft.com/office/drawing/2014/main" id="{5856D4D3-DAB6-48DF-BC3F-2EA45ED087C5}"/>
                </a:ext>
              </a:extLst>
            </p:cNvPr>
            <p:cNvGrpSpPr>
              <a:grpSpLocks/>
            </p:cNvGrpSpPr>
            <p:nvPr/>
          </p:nvGrpSpPr>
          <p:grpSpPr bwMode="auto">
            <a:xfrm>
              <a:off x="6286660" y="5854378"/>
              <a:ext cx="1003326" cy="1003245"/>
              <a:chOff x="6286500" y="5854700"/>
              <a:chExt cx="1003300" cy="1003300"/>
            </a:xfrm>
          </p:grpSpPr>
          <p:pic>
            <p:nvPicPr>
              <p:cNvPr id="14" name="Oval 29">
                <a:extLst>
                  <a:ext uri="{FF2B5EF4-FFF2-40B4-BE49-F238E27FC236}">
                    <a16:creationId xmlns:a16="http://schemas.microsoft.com/office/drawing/2014/main" id="{1D706E61-2986-4B42-8356-440D6E9F3FA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85470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5">
                <a:extLst>
                  <a:ext uri="{FF2B5EF4-FFF2-40B4-BE49-F238E27FC236}">
                    <a16:creationId xmlns:a16="http://schemas.microsoft.com/office/drawing/2014/main" id="{83B048B2-9027-496F-9844-25BDCEBB270E}"/>
                  </a:ext>
                </a:extLst>
              </p:cNvPr>
              <p:cNvSpPr txBox="1">
                <a:spLocks noChangeArrowheads="1"/>
              </p:cNvSpPr>
              <p:nvPr/>
            </p:nvSpPr>
            <p:spPr bwMode="auto">
              <a:xfrm>
                <a:off x="6444338" y="6015599"/>
                <a:ext cx="700443" cy="7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0" name="Oval 30">
              <a:extLst>
                <a:ext uri="{FF2B5EF4-FFF2-40B4-BE49-F238E27FC236}">
                  <a16:creationId xmlns:a16="http://schemas.microsoft.com/office/drawing/2014/main" id="{EFB65525-8832-49CF-B584-8ABB6B8628EC}"/>
                </a:ext>
              </a:extLst>
            </p:cNvPr>
            <p:cNvGrpSpPr>
              <a:grpSpLocks/>
            </p:cNvGrpSpPr>
            <p:nvPr/>
          </p:nvGrpSpPr>
          <p:grpSpPr bwMode="auto">
            <a:xfrm>
              <a:off x="0" y="2654154"/>
              <a:ext cx="4191107" cy="4203469"/>
              <a:chOff x="0" y="2654300"/>
              <a:chExt cx="4191000" cy="4203700"/>
            </a:xfrm>
          </p:grpSpPr>
          <p:pic>
            <p:nvPicPr>
              <p:cNvPr id="12" name="Oval 30">
                <a:extLst>
                  <a:ext uri="{FF2B5EF4-FFF2-40B4-BE49-F238E27FC236}">
                    <a16:creationId xmlns:a16="http://schemas.microsoft.com/office/drawing/2014/main" id="{35864F30-C11C-48FB-9836-41A46B89AB5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4300"/>
                <a:ext cx="4191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8">
                <a:extLst>
                  <a:ext uri="{FF2B5EF4-FFF2-40B4-BE49-F238E27FC236}">
                    <a16:creationId xmlns:a16="http://schemas.microsoft.com/office/drawing/2014/main" id="{B7A723A8-7233-4AB7-AA3F-A1C40DBF859E}"/>
                  </a:ext>
                </a:extLst>
              </p:cNvPr>
              <p:cNvSpPr txBox="1">
                <a:spLocks noChangeArrowheads="1"/>
              </p:cNvSpPr>
              <p:nvPr/>
            </p:nvSpPr>
            <p:spPr bwMode="auto">
              <a:xfrm>
                <a:off x="612154" y="3280938"/>
                <a:ext cx="2963409" cy="29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11" name="Freeform 5">
              <a:extLst>
                <a:ext uri="{FF2B5EF4-FFF2-40B4-BE49-F238E27FC236}">
                  <a16:creationId xmlns:a16="http://schemas.microsoft.com/office/drawing/2014/main" id="{53399A60-F853-4D19-B415-AD9DA04A48C3}"/>
                </a:ext>
              </a:extLst>
            </p:cNvPr>
            <p:cNvSpPr>
              <a:spLocks/>
            </p:cNvSpPr>
            <p:nvPr/>
          </p:nvSpPr>
          <p:spPr bwMode="gray">
            <a:xfrm rot="4966650">
              <a:off x="4673046" y="5107506"/>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24" name="Rectangle 23">
            <a:extLst>
              <a:ext uri="{FF2B5EF4-FFF2-40B4-BE49-F238E27FC236}">
                <a16:creationId xmlns:a16="http://schemas.microsoft.com/office/drawing/2014/main" id="{6DDE2AF5-33E2-496D-B342-046CDEBE29C9}"/>
              </a:ext>
            </a:extLst>
          </p:cNvPr>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35">
            <a:extLst>
              <a:ext uri="{FF2B5EF4-FFF2-40B4-BE49-F238E27FC236}">
                <a16:creationId xmlns:a16="http://schemas.microsoft.com/office/drawing/2014/main" id="{A8DBB5F2-7B8B-4BBA-8862-C953E44D13ED}"/>
              </a:ext>
            </a:extLst>
          </p:cNvPr>
          <p:cNvSpPr>
            <a:spLocks/>
          </p:cNvSpPr>
          <p:nvPr/>
        </p:nvSpPr>
        <p:spPr bwMode="gray">
          <a:xfrm rot="5400000">
            <a:off x="1298575" y="1765301"/>
            <a:ext cx="5997575" cy="3327400"/>
          </a:xfrm>
          <a:custGeom>
            <a:avLst/>
            <a:gdLst>
              <a:gd name="T0" fmla="*/ 0 w 4960"/>
              <a:gd name="T1" fmla="*/ 0 h 2752"/>
              <a:gd name="T2" fmla="*/ 0 w 4960"/>
              <a:gd name="T3" fmla="*/ 47365031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650312 h 2752"/>
              <a:gd name="T14" fmla="*/ 2147483646 w 4960"/>
              <a:gd name="T15" fmla="*/ 0 h 2752"/>
              <a:gd name="T16" fmla="*/ 2147483646 w 4960"/>
              <a:gd name="T17" fmla="*/ 0 h 2752"/>
              <a:gd name="T18" fmla="*/ 2147483646 w 4960"/>
              <a:gd name="T19" fmla="*/ 49704247 h 2752"/>
              <a:gd name="T20" fmla="*/ 2147483646 w 4960"/>
              <a:gd name="T21" fmla="*/ 93560152 h 2752"/>
              <a:gd name="T22" fmla="*/ 2147483646 w 4960"/>
              <a:gd name="T23" fmla="*/ 131570136 h 2752"/>
              <a:gd name="T24" fmla="*/ 2147483646 w 4960"/>
              <a:gd name="T25" fmla="*/ 166655344 h 2752"/>
              <a:gd name="T26" fmla="*/ 2147483646 w 4960"/>
              <a:gd name="T27" fmla="*/ 192968646 h 2752"/>
              <a:gd name="T28" fmla="*/ 2147483646 w 4960"/>
              <a:gd name="T29" fmla="*/ 213434816 h 2752"/>
              <a:gd name="T30" fmla="*/ 2147483646 w 4960"/>
              <a:gd name="T31" fmla="*/ 230977420 h 2752"/>
              <a:gd name="T32" fmla="*/ 2147483646 w 4960"/>
              <a:gd name="T33" fmla="*/ 242672892 h 2752"/>
              <a:gd name="T34" fmla="*/ 2147483646 w 4960"/>
              <a:gd name="T35" fmla="*/ 251444799 h 2752"/>
              <a:gd name="T36" fmla="*/ 2147483646 w 4960"/>
              <a:gd name="T37" fmla="*/ 254368365 h 2752"/>
              <a:gd name="T38" fmla="*/ 2147483646 w 4960"/>
              <a:gd name="T39" fmla="*/ 254368365 h 2752"/>
              <a:gd name="T40" fmla="*/ 2147483646 w 4960"/>
              <a:gd name="T41" fmla="*/ 254368365 h 2752"/>
              <a:gd name="T42" fmla="*/ 2147483646 w 4960"/>
              <a:gd name="T43" fmla="*/ 248520024 h 2752"/>
              <a:gd name="T44" fmla="*/ 2147483646 w 4960"/>
              <a:gd name="T45" fmla="*/ 239749326 h 2752"/>
              <a:gd name="T46" fmla="*/ 2147483646 w 4960"/>
              <a:gd name="T47" fmla="*/ 228053854 h 2752"/>
              <a:gd name="T48" fmla="*/ 2147483646 w 4960"/>
              <a:gd name="T49" fmla="*/ 216358381 h 2752"/>
              <a:gd name="T50" fmla="*/ 2061613202 w 4960"/>
              <a:gd name="T51" fmla="*/ 201740552 h 2752"/>
              <a:gd name="T52" fmla="*/ 1818898839 w 4960"/>
              <a:gd name="T53" fmla="*/ 187121514 h 2752"/>
              <a:gd name="T54" fmla="*/ 1590804774 w 4960"/>
              <a:gd name="T55" fmla="*/ 169578910 h 2752"/>
              <a:gd name="T56" fmla="*/ 1371484580 w 4960"/>
              <a:gd name="T57" fmla="*/ 152036306 h 2752"/>
              <a:gd name="T58" fmla="*/ 976707507 w 4960"/>
              <a:gd name="T59" fmla="*/ 114027531 h 2752"/>
              <a:gd name="T60" fmla="*/ 640416464 w 4960"/>
              <a:gd name="T61" fmla="*/ 78942323 h 2752"/>
              <a:gd name="T62" fmla="*/ 371382903 w 4960"/>
              <a:gd name="T63" fmla="*/ 49704247 h 2752"/>
              <a:gd name="T64" fmla="*/ 169608035 w 4960"/>
              <a:gd name="T65" fmla="*/ 2338973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6" name="Freeform 5">
            <a:extLst>
              <a:ext uri="{FF2B5EF4-FFF2-40B4-BE49-F238E27FC236}">
                <a16:creationId xmlns:a16="http://schemas.microsoft.com/office/drawing/2014/main" id="{E762F10E-85DE-47AC-99D0-2134F4D9F8A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7" name="Rectangle 26">
            <a:extLst>
              <a:ext uri="{FF2B5EF4-FFF2-40B4-BE49-F238E27FC236}">
                <a16:creationId xmlns:a16="http://schemas.microsoft.com/office/drawing/2014/main" id="{E701674C-07C3-48A7-A921-FF6B7B2981EC}"/>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2" name="Vertical Title 1"/>
          <p:cNvSpPr>
            <a:spLocks noGrp="1"/>
          </p:cNvSpPr>
          <p:nvPr>
            <p:ph type="title" orient="vert"/>
          </p:nvPr>
        </p:nvSpPr>
        <p:spPr>
          <a:xfrm>
            <a:off x="6174928" y="1447799"/>
            <a:ext cx="1113516" cy="4572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Date Placeholder 3">
            <a:extLst>
              <a:ext uri="{FF2B5EF4-FFF2-40B4-BE49-F238E27FC236}">
                <a16:creationId xmlns:a16="http://schemas.microsoft.com/office/drawing/2014/main" id="{FC427F61-108A-4020-9DAF-869B246A504F}"/>
              </a:ext>
            </a:extLst>
          </p:cNvPr>
          <p:cNvSpPr>
            <a:spLocks noGrp="1"/>
          </p:cNvSpPr>
          <p:nvPr>
            <p:ph type="dt" sz="half" idx="10"/>
          </p:nvPr>
        </p:nvSpPr>
        <p:spPr/>
        <p:txBody>
          <a:bodyPr/>
          <a:lstStyle>
            <a:lvl1pPr>
              <a:defRPr/>
            </a:lvl1pPr>
          </a:lstStyle>
          <a:p>
            <a:pPr>
              <a:defRPr/>
            </a:pPr>
            <a:endParaRPr lang="x-none" altLang="x-none"/>
          </a:p>
        </p:txBody>
      </p:sp>
      <p:sp>
        <p:nvSpPr>
          <p:cNvPr id="29" name="Footer Placeholder 4">
            <a:extLst>
              <a:ext uri="{FF2B5EF4-FFF2-40B4-BE49-F238E27FC236}">
                <a16:creationId xmlns:a16="http://schemas.microsoft.com/office/drawing/2014/main" id="{D3215F54-63FA-4652-816E-2B2D33E69CCE}"/>
              </a:ext>
            </a:extLst>
          </p:cNvPr>
          <p:cNvSpPr>
            <a:spLocks noGrp="1"/>
          </p:cNvSpPr>
          <p:nvPr>
            <p:ph type="ftr" sz="quarter" idx="11"/>
          </p:nvPr>
        </p:nvSpPr>
        <p:spPr>
          <a:xfrm>
            <a:off x="538163" y="6365875"/>
            <a:ext cx="3860800" cy="228600"/>
          </a:xfrm>
        </p:spPr>
        <p:txBody>
          <a:bodyPr/>
          <a:lstStyle>
            <a:lvl1pPr>
              <a:defRPr/>
            </a:lvl1pPr>
          </a:lstStyle>
          <a:p>
            <a:pPr>
              <a:defRPr/>
            </a:pPr>
            <a:endParaRPr lang="x-none" altLang="x-none"/>
          </a:p>
        </p:txBody>
      </p:sp>
      <p:sp>
        <p:nvSpPr>
          <p:cNvPr id="30" name="Slide Number Placeholder 5">
            <a:extLst>
              <a:ext uri="{FF2B5EF4-FFF2-40B4-BE49-F238E27FC236}">
                <a16:creationId xmlns:a16="http://schemas.microsoft.com/office/drawing/2014/main" id="{19B09175-E751-4E0B-ABC6-CF82EC65FB6C}"/>
              </a:ext>
            </a:extLst>
          </p:cNvPr>
          <p:cNvSpPr>
            <a:spLocks noGrp="1"/>
          </p:cNvSpPr>
          <p:nvPr>
            <p:ph type="sldNum" sz="quarter" idx="12"/>
          </p:nvPr>
        </p:nvSpPr>
        <p:spPr/>
        <p:txBody>
          <a:bodyPr/>
          <a:lstStyle>
            <a:lvl1pPr>
              <a:defRPr/>
            </a:lvl1pPr>
          </a:lstStyle>
          <a:p>
            <a:fld id="{60DD9267-1D7B-4D43-8582-882F22E16B76}" type="slidenum">
              <a:rPr lang="en-US" altLang="en-US"/>
              <a:pPr/>
              <a:t>‹#›</a:t>
            </a:fld>
            <a:endParaRPr lang="en-US" altLang="en-US"/>
          </a:p>
        </p:txBody>
      </p:sp>
    </p:spTree>
    <p:extLst>
      <p:ext uri="{BB962C8B-B14F-4D97-AF65-F5344CB8AC3E}">
        <p14:creationId xmlns:p14="http://schemas.microsoft.com/office/powerpoint/2010/main" val="346427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C74050-9531-4574-980D-8698AD47A08E}"/>
              </a:ext>
            </a:extLst>
          </p:cNvPr>
          <p:cNvSpPr>
            <a:spLocks noGrp="1"/>
          </p:cNvSpPr>
          <p:nvPr>
            <p:ph type="dt" sz="half" idx="10"/>
          </p:nvPr>
        </p:nvSpPr>
        <p:spPr/>
        <p:txBody>
          <a:bodyPr/>
          <a:lstStyle>
            <a:lvl1pPr>
              <a:defRPr/>
            </a:lvl1pPr>
          </a:lstStyle>
          <a:p>
            <a:pPr>
              <a:defRPr/>
            </a:pPr>
            <a:endParaRPr lang="x-none" altLang="x-none"/>
          </a:p>
        </p:txBody>
      </p:sp>
      <p:sp>
        <p:nvSpPr>
          <p:cNvPr id="5" name="Footer Placeholder 4">
            <a:extLst>
              <a:ext uri="{FF2B5EF4-FFF2-40B4-BE49-F238E27FC236}">
                <a16:creationId xmlns:a16="http://schemas.microsoft.com/office/drawing/2014/main" id="{1B7E73F7-EE34-4A22-923F-7D83E0BA162B}"/>
              </a:ext>
            </a:extLst>
          </p:cNvPr>
          <p:cNvSpPr>
            <a:spLocks noGrp="1"/>
          </p:cNvSpPr>
          <p:nvPr>
            <p:ph type="ftr" sz="quarter" idx="11"/>
          </p:nvPr>
        </p:nvSpPr>
        <p:spPr/>
        <p:txBody>
          <a:bodyPr/>
          <a:lstStyle>
            <a:lvl1pPr>
              <a:defRPr/>
            </a:lvl1pPr>
          </a:lstStyle>
          <a:p>
            <a:pPr>
              <a:defRPr/>
            </a:pPr>
            <a:endParaRPr lang="x-none" altLang="x-none"/>
          </a:p>
        </p:txBody>
      </p:sp>
      <p:sp>
        <p:nvSpPr>
          <p:cNvPr id="6" name="Slide Number Placeholder 5">
            <a:extLst>
              <a:ext uri="{FF2B5EF4-FFF2-40B4-BE49-F238E27FC236}">
                <a16:creationId xmlns:a16="http://schemas.microsoft.com/office/drawing/2014/main" id="{1E0E4AF1-5C6A-417B-A24D-5C0E07C75B54}"/>
              </a:ext>
            </a:extLst>
          </p:cNvPr>
          <p:cNvSpPr>
            <a:spLocks noGrp="1"/>
          </p:cNvSpPr>
          <p:nvPr>
            <p:ph type="sldNum" sz="quarter" idx="12"/>
          </p:nvPr>
        </p:nvSpPr>
        <p:spPr/>
        <p:txBody>
          <a:bodyPr/>
          <a:lstStyle>
            <a:lvl1pPr>
              <a:defRPr/>
            </a:lvl1pPr>
          </a:lstStyle>
          <a:p>
            <a:fld id="{4DE8DB59-5E8B-4CC1-A12C-D70015B86717}" type="slidenum">
              <a:rPr lang="en-US" altLang="en-US"/>
              <a:pPr/>
              <a:t>‹#›</a:t>
            </a:fld>
            <a:endParaRPr lang="en-US" altLang="en-US"/>
          </a:p>
        </p:txBody>
      </p:sp>
    </p:spTree>
    <p:extLst>
      <p:ext uri="{BB962C8B-B14F-4D97-AF65-F5344CB8AC3E}">
        <p14:creationId xmlns:p14="http://schemas.microsoft.com/office/powerpoint/2010/main" val="367822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2B5DA536-91FF-4891-B530-7EB5F9F635C4}"/>
              </a:ext>
            </a:extLst>
          </p:cNvPr>
          <p:cNvGrpSpPr>
            <a:grpSpLocks/>
          </p:cNvGrpSpPr>
          <p:nvPr/>
        </p:nvGrpSpPr>
        <p:grpSpPr bwMode="auto">
          <a:xfrm>
            <a:off x="-1588" y="0"/>
            <a:ext cx="9145588" cy="6861175"/>
            <a:chOff x="-1588" y="0"/>
            <a:chExt cx="9145588" cy="6860798"/>
          </a:xfrm>
        </p:grpSpPr>
        <p:grpSp>
          <p:nvGrpSpPr>
            <p:cNvPr id="5" name="Rectangle 24">
              <a:extLst>
                <a:ext uri="{FF2B5EF4-FFF2-40B4-BE49-F238E27FC236}">
                  <a16:creationId xmlns:a16="http://schemas.microsoft.com/office/drawing/2014/main" id="{83E604BB-DCDD-4AF2-8163-E8DFA76959CD}"/>
                </a:ext>
              </a:extLst>
            </p:cNvPr>
            <p:cNvGrpSpPr>
              <a:grpSpLocks/>
            </p:cNvGrpSpPr>
            <p:nvPr/>
          </p:nvGrpSpPr>
          <p:grpSpPr bwMode="auto">
            <a:xfrm>
              <a:off x="0" y="0"/>
              <a:ext cx="9118600" cy="6857623"/>
              <a:chOff x="0" y="0"/>
              <a:chExt cx="9118600" cy="6858000"/>
            </a:xfrm>
          </p:grpSpPr>
          <p:pic>
            <p:nvPicPr>
              <p:cNvPr id="25" name="Rectangle 24">
                <a:extLst>
                  <a:ext uri="{FF2B5EF4-FFF2-40B4-BE49-F238E27FC236}">
                    <a16:creationId xmlns:a16="http://schemas.microsoft.com/office/drawing/2014/main" id="{CAE631B6-661B-46BC-93CA-CF53EADE5D7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0">
                <a:extLst>
                  <a:ext uri="{FF2B5EF4-FFF2-40B4-BE49-F238E27FC236}">
                    <a16:creationId xmlns:a16="http://schemas.microsoft.com/office/drawing/2014/main" id="{2602AD17-DB31-4498-A407-C0547E6A0763}"/>
                  </a:ext>
                </a:extLst>
              </p:cNvPr>
              <p:cNvSpPr txBox="1">
                <a:spLocks noChangeArrowheads="1"/>
              </p:cNvSpPr>
              <p:nvPr/>
            </p:nvSpPr>
            <p:spPr bwMode="auto">
              <a:xfrm>
                <a:off x="0" y="0"/>
                <a:ext cx="9118832" cy="6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6" name="Oval 26">
              <a:extLst>
                <a:ext uri="{FF2B5EF4-FFF2-40B4-BE49-F238E27FC236}">
                  <a16:creationId xmlns:a16="http://schemas.microsoft.com/office/drawing/2014/main" id="{3FAE0518-F533-4628-B2C0-7291DA38BCA0}"/>
                </a:ext>
              </a:extLst>
            </p:cNvPr>
            <p:cNvGrpSpPr>
              <a:grpSpLocks/>
            </p:cNvGrpSpPr>
            <p:nvPr/>
          </p:nvGrpSpPr>
          <p:grpSpPr bwMode="auto">
            <a:xfrm>
              <a:off x="0" y="2895441"/>
              <a:ext cx="2362200" cy="2362070"/>
              <a:chOff x="0" y="2895600"/>
              <a:chExt cx="2362200" cy="2362200"/>
            </a:xfrm>
          </p:grpSpPr>
          <p:pic>
            <p:nvPicPr>
              <p:cNvPr id="23" name="Oval 26">
                <a:extLst>
                  <a:ext uri="{FF2B5EF4-FFF2-40B4-BE49-F238E27FC236}">
                    <a16:creationId xmlns:a16="http://schemas.microsoft.com/office/drawing/2014/main" id="{ED1D7DE5-FFF9-4BDE-969F-374FFBA65E4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3">
                <a:extLst>
                  <a:ext uri="{FF2B5EF4-FFF2-40B4-BE49-F238E27FC236}">
                    <a16:creationId xmlns:a16="http://schemas.microsoft.com/office/drawing/2014/main" id="{7D9B014F-B742-4623-A28A-063093D36517}"/>
                  </a:ext>
                </a:extLst>
              </p:cNvPr>
              <p:cNvSpPr txBox="1">
                <a:spLocks noChangeArrowheads="1"/>
              </p:cNvSpPr>
              <p:nvPr/>
            </p:nvSpPr>
            <p:spPr bwMode="auto">
              <a:xfrm>
                <a:off x="345936" y="3241714"/>
                <a:ext cx="1670328" cy="16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7" name="Oval 27">
              <a:extLst>
                <a:ext uri="{FF2B5EF4-FFF2-40B4-BE49-F238E27FC236}">
                  <a16:creationId xmlns:a16="http://schemas.microsoft.com/office/drawing/2014/main" id="{E05DCE4A-634B-4EF7-B5B0-E64DB815F398}"/>
                </a:ext>
              </a:extLst>
            </p:cNvPr>
            <p:cNvGrpSpPr>
              <a:grpSpLocks/>
            </p:cNvGrpSpPr>
            <p:nvPr/>
          </p:nvGrpSpPr>
          <p:grpSpPr bwMode="auto">
            <a:xfrm>
              <a:off x="6286500" y="1676308"/>
              <a:ext cx="2832100" cy="2819245"/>
              <a:chOff x="6286500" y="1676400"/>
              <a:chExt cx="2832100" cy="2819400"/>
            </a:xfrm>
          </p:grpSpPr>
          <p:pic>
            <p:nvPicPr>
              <p:cNvPr id="21" name="Oval 27">
                <a:extLst>
                  <a:ext uri="{FF2B5EF4-FFF2-40B4-BE49-F238E27FC236}">
                    <a16:creationId xmlns:a16="http://schemas.microsoft.com/office/drawing/2014/main" id="{70219AB9-A205-4B16-9717-DB6229A2576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676400"/>
                <a:ext cx="2832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16">
                <a:extLst>
                  <a:ext uri="{FF2B5EF4-FFF2-40B4-BE49-F238E27FC236}">
                    <a16:creationId xmlns:a16="http://schemas.microsoft.com/office/drawing/2014/main" id="{CA748FAB-4B8E-4E1B-8038-BBE808F74C17}"/>
                  </a:ext>
                </a:extLst>
              </p:cNvPr>
              <p:cNvSpPr txBox="1">
                <a:spLocks noChangeArrowheads="1"/>
              </p:cNvSpPr>
              <p:nvPr/>
            </p:nvSpPr>
            <p:spPr bwMode="auto">
              <a:xfrm>
                <a:off x="6712324" y="2089406"/>
                <a:ext cx="1993616" cy="199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8" name="Oval 28">
              <a:extLst>
                <a:ext uri="{FF2B5EF4-FFF2-40B4-BE49-F238E27FC236}">
                  <a16:creationId xmlns:a16="http://schemas.microsoft.com/office/drawing/2014/main" id="{EB713346-A84F-4B10-82DD-FF1C099DE99B}"/>
                </a:ext>
              </a:extLst>
            </p:cNvPr>
            <p:cNvGrpSpPr>
              <a:grpSpLocks/>
            </p:cNvGrpSpPr>
            <p:nvPr/>
          </p:nvGrpSpPr>
          <p:grpSpPr bwMode="auto">
            <a:xfrm>
              <a:off x="5676900" y="0"/>
              <a:ext cx="1612900" cy="1600112"/>
              <a:chOff x="5676900" y="0"/>
              <a:chExt cx="1612900" cy="1600200"/>
            </a:xfrm>
          </p:grpSpPr>
          <p:pic>
            <p:nvPicPr>
              <p:cNvPr id="19" name="Oval 28">
                <a:extLst>
                  <a:ext uri="{FF2B5EF4-FFF2-40B4-BE49-F238E27FC236}">
                    <a16:creationId xmlns:a16="http://schemas.microsoft.com/office/drawing/2014/main" id="{A2489DAC-3C6C-41AC-9EE1-0E9B2AF5798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0"/>
                <a:ext cx="161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9">
                <a:extLst>
                  <a:ext uri="{FF2B5EF4-FFF2-40B4-BE49-F238E27FC236}">
                    <a16:creationId xmlns:a16="http://schemas.microsoft.com/office/drawing/2014/main" id="{13019FAC-8A13-4C08-9F10-34D4FD710262}"/>
                  </a:ext>
                </a:extLst>
              </p:cNvPr>
              <p:cNvSpPr txBox="1">
                <a:spLocks noChangeArrowheads="1"/>
              </p:cNvSpPr>
              <p:nvPr/>
            </p:nvSpPr>
            <p:spPr bwMode="auto">
              <a:xfrm>
                <a:off x="5924176" y="234357"/>
                <a:ext cx="1131512" cy="11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9" name="Oval 29">
              <a:extLst>
                <a:ext uri="{FF2B5EF4-FFF2-40B4-BE49-F238E27FC236}">
                  <a16:creationId xmlns:a16="http://schemas.microsoft.com/office/drawing/2014/main" id="{2B90F2EF-CB11-427A-978C-CE6F4C874036}"/>
                </a:ext>
              </a:extLst>
            </p:cNvPr>
            <p:cNvGrpSpPr>
              <a:grpSpLocks/>
            </p:cNvGrpSpPr>
            <p:nvPr/>
          </p:nvGrpSpPr>
          <p:grpSpPr bwMode="auto">
            <a:xfrm>
              <a:off x="6286500" y="5854378"/>
              <a:ext cx="1003300" cy="1003245"/>
              <a:chOff x="6286500" y="5854700"/>
              <a:chExt cx="1003300" cy="1003300"/>
            </a:xfrm>
          </p:grpSpPr>
          <p:pic>
            <p:nvPicPr>
              <p:cNvPr id="17" name="Oval 29">
                <a:extLst>
                  <a:ext uri="{FF2B5EF4-FFF2-40B4-BE49-F238E27FC236}">
                    <a16:creationId xmlns:a16="http://schemas.microsoft.com/office/drawing/2014/main" id="{E6076310-43FE-482C-83CF-D3C4F06E96B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85470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2">
                <a:extLst>
                  <a:ext uri="{FF2B5EF4-FFF2-40B4-BE49-F238E27FC236}">
                    <a16:creationId xmlns:a16="http://schemas.microsoft.com/office/drawing/2014/main" id="{5661972E-74A1-4A57-B070-2423E09B8429}"/>
                  </a:ext>
                </a:extLst>
              </p:cNvPr>
              <p:cNvSpPr txBox="1">
                <a:spLocks noChangeArrowheads="1"/>
              </p:cNvSpPr>
              <p:nvPr/>
            </p:nvSpPr>
            <p:spPr bwMode="auto">
              <a:xfrm>
                <a:off x="6444502" y="6015599"/>
                <a:ext cx="700460" cy="7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0" name="Oval 30">
              <a:extLst>
                <a:ext uri="{FF2B5EF4-FFF2-40B4-BE49-F238E27FC236}">
                  <a16:creationId xmlns:a16="http://schemas.microsoft.com/office/drawing/2014/main" id="{FB9C60D4-CB56-48E7-82E9-DA9A1644EA66}"/>
                </a:ext>
              </a:extLst>
            </p:cNvPr>
            <p:cNvGrpSpPr>
              <a:grpSpLocks/>
            </p:cNvGrpSpPr>
            <p:nvPr/>
          </p:nvGrpSpPr>
          <p:grpSpPr bwMode="auto">
            <a:xfrm>
              <a:off x="0" y="2654154"/>
              <a:ext cx="4191000" cy="4203469"/>
              <a:chOff x="0" y="2654300"/>
              <a:chExt cx="4191000" cy="4203700"/>
            </a:xfrm>
          </p:grpSpPr>
          <p:pic>
            <p:nvPicPr>
              <p:cNvPr id="15" name="Oval 30">
                <a:extLst>
                  <a:ext uri="{FF2B5EF4-FFF2-40B4-BE49-F238E27FC236}">
                    <a16:creationId xmlns:a16="http://schemas.microsoft.com/office/drawing/2014/main" id="{BA333956-A048-4D81-B25B-1BC7E3561D3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4300"/>
                <a:ext cx="4191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25">
                <a:extLst>
                  <a:ext uri="{FF2B5EF4-FFF2-40B4-BE49-F238E27FC236}">
                    <a16:creationId xmlns:a16="http://schemas.microsoft.com/office/drawing/2014/main" id="{6D4CFF62-131D-4D69-9A52-BF65C5619940}"/>
                  </a:ext>
                </a:extLst>
              </p:cNvPr>
              <p:cNvSpPr txBox="1">
                <a:spLocks noChangeArrowheads="1"/>
              </p:cNvSpPr>
              <p:nvPr/>
            </p:nvSpPr>
            <p:spPr bwMode="auto">
              <a:xfrm>
                <a:off x="612170" y="3280938"/>
                <a:ext cx="2963484" cy="29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11" name="Rectangle 10">
              <a:extLst>
                <a:ext uri="{FF2B5EF4-FFF2-40B4-BE49-F238E27FC236}">
                  <a16:creationId xmlns:a16="http://schemas.microsoft.com/office/drawing/2014/main" id="{92B573EB-3886-4C69-82AF-677F30560448}"/>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a16="http://schemas.microsoft.com/office/drawing/2014/main" id="{505E052F-AB03-423B-9A1E-0F3A1858C946}"/>
                </a:ext>
              </a:extLst>
            </p:cNvPr>
            <p:cNvSpPr>
              <a:spLocks/>
            </p:cNvSpPr>
            <p:nvPr/>
          </p:nvSpPr>
          <p:spPr bwMode="gray">
            <a:xfrm rot="-5400000">
              <a:off x="3105027"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 name="Freeform 5">
              <a:extLst>
                <a:ext uri="{FF2B5EF4-FFF2-40B4-BE49-F238E27FC236}">
                  <a16:creationId xmlns:a16="http://schemas.microsoft.com/office/drawing/2014/main" id="{C75588B2-B767-4B26-9286-5B555C56F214}"/>
                </a:ext>
              </a:extLst>
            </p:cNvPr>
            <p:cNvSpPr>
              <a:spLocks/>
            </p:cNvSpPr>
            <p:nvPr/>
          </p:nvSpPr>
          <p:spPr bwMode="gray">
            <a:xfrm rot="-5912394">
              <a:off x="3320102"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5">
              <a:extLst>
                <a:ext uri="{FF2B5EF4-FFF2-40B4-BE49-F238E27FC236}">
                  <a16:creationId xmlns:a16="http://schemas.microsoft.com/office/drawing/2014/main" id="{7995E596-DA51-44DE-8867-8BFCFC74A1C4}"/>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27" name="Rectangle 26">
            <a:extLst>
              <a:ext uri="{FF2B5EF4-FFF2-40B4-BE49-F238E27FC236}">
                <a16:creationId xmlns:a16="http://schemas.microsoft.com/office/drawing/2014/main" id="{14706337-5C9C-4281-990E-E239CC9A0D49}"/>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8" name="Date Placeholder 3">
            <a:extLst>
              <a:ext uri="{FF2B5EF4-FFF2-40B4-BE49-F238E27FC236}">
                <a16:creationId xmlns:a16="http://schemas.microsoft.com/office/drawing/2014/main" id="{EF23E5D5-EEDD-4CCB-8C58-CF4BDA5EF438}"/>
              </a:ext>
            </a:extLst>
          </p:cNvPr>
          <p:cNvSpPr>
            <a:spLocks noGrp="1"/>
          </p:cNvSpPr>
          <p:nvPr>
            <p:ph type="dt" sz="half" idx="10"/>
          </p:nvPr>
        </p:nvSpPr>
        <p:spPr/>
        <p:txBody>
          <a:bodyPr/>
          <a:lstStyle>
            <a:lvl1pPr>
              <a:defRPr/>
            </a:lvl1pPr>
          </a:lstStyle>
          <a:p>
            <a:pPr>
              <a:defRPr/>
            </a:pPr>
            <a:endParaRPr lang="x-none" altLang="x-none"/>
          </a:p>
        </p:txBody>
      </p:sp>
      <p:sp>
        <p:nvSpPr>
          <p:cNvPr id="29" name="Footer Placeholder 4">
            <a:extLst>
              <a:ext uri="{FF2B5EF4-FFF2-40B4-BE49-F238E27FC236}">
                <a16:creationId xmlns:a16="http://schemas.microsoft.com/office/drawing/2014/main" id="{8BB8263B-1DD1-467F-96EF-0E637559A30F}"/>
              </a:ext>
            </a:extLst>
          </p:cNvPr>
          <p:cNvSpPr>
            <a:spLocks noGrp="1"/>
          </p:cNvSpPr>
          <p:nvPr>
            <p:ph type="ftr" sz="quarter" idx="11"/>
          </p:nvPr>
        </p:nvSpPr>
        <p:spPr/>
        <p:txBody>
          <a:bodyPr/>
          <a:lstStyle>
            <a:lvl1pPr>
              <a:defRPr/>
            </a:lvl1pPr>
          </a:lstStyle>
          <a:p>
            <a:pPr>
              <a:defRPr/>
            </a:pPr>
            <a:endParaRPr lang="x-none" altLang="x-none"/>
          </a:p>
        </p:txBody>
      </p:sp>
      <p:sp>
        <p:nvSpPr>
          <p:cNvPr id="30" name="Slide Number Placeholder 5">
            <a:extLst>
              <a:ext uri="{FF2B5EF4-FFF2-40B4-BE49-F238E27FC236}">
                <a16:creationId xmlns:a16="http://schemas.microsoft.com/office/drawing/2014/main" id="{D0B799FB-DFB2-4583-80D8-1450C94C6CC9}"/>
              </a:ext>
            </a:extLst>
          </p:cNvPr>
          <p:cNvSpPr>
            <a:spLocks noGrp="1"/>
          </p:cNvSpPr>
          <p:nvPr>
            <p:ph type="sldNum" sz="quarter" idx="12"/>
          </p:nvPr>
        </p:nvSpPr>
        <p:spPr/>
        <p:txBody>
          <a:bodyPr/>
          <a:lstStyle>
            <a:lvl1pPr>
              <a:defRPr/>
            </a:lvl1pPr>
          </a:lstStyle>
          <a:p>
            <a:fld id="{45290A36-673A-4A8A-90CD-441A51DD0949}" type="slidenum">
              <a:rPr lang="en-US" altLang="en-US"/>
              <a:pPr/>
              <a:t>‹#›</a:t>
            </a:fld>
            <a:endParaRPr lang="en-US" altLang="en-US"/>
          </a:p>
        </p:txBody>
      </p:sp>
    </p:spTree>
    <p:extLst>
      <p:ext uri="{BB962C8B-B14F-4D97-AF65-F5344CB8AC3E}">
        <p14:creationId xmlns:p14="http://schemas.microsoft.com/office/powerpoint/2010/main" val="106466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8620730-2126-4F11-BD15-035AEF055A92}"/>
              </a:ext>
            </a:extLst>
          </p:cNvPr>
          <p:cNvSpPr>
            <a:spLocks noGrp="1"/>
          </p:cNvSpPr>
          <p:nvPr>
            <p:ph type="dt" sz="half" idx="10"/>
          </p:nvPr>
        </p:nvSpPr>
        <p:spPr/>
        <p:txBody>
          <a:bodyPr/>
          <a:lstStyle>
            <a:lvl1pPr>
              <a:defRPr/>
            </a:lvl1pPr>
          </a:lstStyle>
          <a:p>
            <a:pPr>
              <a:defRPr/>
            </a:pPr>
            <a:endParaRPr lang="x-none" altLang="x-none"/>
          </a:p>
        </p:txBody>
      </p:sp>
      <p:sp>
        <p:nvSpPr>
          <p:cNvPr id="6" name="Footer Placeholder 4">
            <a:extLst>
              <a:ext uri="{FF2B5EF4-FFF2-40B4-BE49-F238E27FC236}">
                <a16:creationId xmlns:a16="http://schemas.microsoft.com/office/drawing/2014/main" id="{41AAD712-39DF-45B1-8630-B3BAE31DCC8E}"/>
              </a:ext>
            </a:extLst>
          </p:cNvPr>
          <p:cNvSpPr>
            <a:spLocks noGrp="1"/>
          </p:cNvSpPr>
          <p:nvPr>
            <p:ph type="ftr" sz="quarter" idx="11"/>
          </p:nvPr>
        </p:nvSpPr>
        <p:spPr/>
        <p:txBody>
          <a:bodyPr/>
          <a:lstStyle>
            <a:lvl1pPr>
              <a:defRPr/>
            </a:lvl1pPr>
          </a:lstStyle>
          <a:p>
            <a:pPr>
              <a:defRPr/>
            </a:pPr>
            <a:endParaRPr lang="x-none" altLang="x-none"/>
          </a:p>
        </p:txBody>
      </p:sp>
      <p:sp>
        <p:nvSpPr>
          <p:cNvPr id="7" name="Slide Number Placeholder 5">
            <a:extLst>
              <a:ext uri="{FF2B5EF4-FFF2-40B4-BE49-F238E27FC236}">
                <a16:creationId xmlns:a16="http://schemas.microsoft.com/office/drawing/2014/main" id="{E625670C-C80D-4707-A89B-10A35CC1CA3C}"/>
              </a:ext>
            </a:extLst>
          </p:cNvPr>
          <p:cNvSpPr>
            <a:spLocks noGrp="1"/>
          </p:cNvSpPr>
          <p:nvPr>
            <p:ph type="sldNum" sz="quarter" idx="12"/>
          </p:nvPr>
        </p:nvSpPr>
        <p:spPr/>
        <p:txBody>
          <a:bodyPr/>
          <a:lstStyle>
            <a:lvl1pPr>
              <a:defRPr/>
            </a:lvl1pPr>
          </a:lstStyle>
          <a:p>
            <a:fld id="{2A8E8A80-E967-48AC-B4A0-713DA2D6B3C4}" type="slidenum">
              <a:rPr lang="en-US" altLang="en-US"/>
              <a:pPr/>
              <a:t>‹#›</a:t>
            </a:fld>
            <a:endParaRPr lang="en-US" altLang="en-US"/>
          </a:p>
        </p:txBody>
      </p:sp>
    </p:spTree>
    <p:extLst>
      <p:ext uri="{BB962C8B-B14F-4D97-AF65-F5344CB8AC3E}">
        <p14:creationId xmlns:p14="http://schemas.microsoft.com/office/powerpoint/2010/main" val="171501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03360E3-1D45-4322-80D5-52DCE9BF6653}"/>
              </a:ext>
            </a:extLst>
          </p:cNvPr>
          <p:cNvSpPr>
            <a:spLocks noGrp="1"/>
          </p:cNvSpPr>
          <p:nvPr>
            <p:ph type="dt" sz="half" idx="10"/>
          </p:nvPr>
        </p:nvSpPr>
        <p:spPr/>
        <p:txBody>
          <a:bodyPr/>
          <a:lstStyle>
            <a:lvl1pPr>
              <a:defRPr/>
            </a:lvl1pPr>
          </a:lstStyle>
          <a:p>
            <a:pPr>
              <a:defRPr/>
            </a:pPr>
            <a:endParaRPr lang="x-none" altLang="x-none"/>
          </a:p>
        </p:txBody>
      </p:sp>
      <p:sp>
        <p:nvSpPr>
          <p:cNvPr id="8" name="Footer Placeholder 4">
            <a:extLst>
              <a:ext uri="{FF2B5EF4-FFF2-40B4-BE49-F238E27FC236}">
                <a16:creationId xmlns:a16="http://schemas.microsoft.com/office/drawing/2014/main" id="{611D9BE7-867A-4D54-9E5A-6B55AA598B23}"/>
              </a:ext>
            </a:extLst>
          </p:cNvPr>
          <p:cNvSpPr>
            <a:spLocks noGrp="1"/>
          </p:cNvSpPr>
          <p:nvPr>
            <p:ph type="ftr" sz="quarter" idx="11"/>
          </p:nvPr>
        </p:nvSpPr>
        <p:spPr/>
        <p:txBody>
          <a:bodyPr/>
          <a:lstStyle>
            <a:lvl1pPr>
              <a:defRPr/>
            </a:lvl1pPr>
          </a:lstStyle>
          <a:p>
            <a:pPr>
              <a:defRPr/>
            </a:pPr>
            <a:endParaRPr lang="x-none" altLang="x-none"/>
          </a:p>
        </p:txBody>
      </p:sp>
      <p:sp>
        <p:nvSpPr>
          <p:cNvPr id="9" name="Slide Number Placeholder 5">
            <a:extLst>
              <a:ext uri="{FF2B5EF4-FFF2-40B4-BE49-F238E27FC236}">
                <a16:creationId xmlns:a16="http://schemas.microsoft.com/office/drawing/2014/main" id="{9595AA43-B304-4C73-833E-82B6EF706690}"/>
              </a:ext>
            </a:extLst>
          </p:cNvPr>
          <p:cNvSpPr>
            <a:spLocks noGrp="1"/>
          </p:cNvSpPr>
          <p:nvPr>
            <p:ph type="sldNum" sz="quarter" idx="12"/>
          </p:nvPr>
        </p:nvSpPr>
        <p:spPr/>
        <p:txBody>
          <a:bodyPr/>
          <a:lstStyle>
            <a:lvl1pPr>
              <a:defRPr/>
            </a:lvl1pPr>
          </a:lstStyle>
          <a:p>
            <a:fld id="{6013B702-95F8-454D-A261-A0537AEE4C6A}" type="slidenum">
              <a:rPr lang="en-US" altLang="en-US"/>
              <a:pPr/>
              <a:t>‹#›</a:t>
            </a:fld>
            <a:endParaRPr lang="en-US" altLang="en-US"/>
          </a:p>
        </p:txBody>
      </p:sp>
    </p:spTree>
    <p:extLst>
      <p:ext uri="{BB962C8B-B14F-4D97-AF65-F5344CB8AC3E}">
        <p14:creationId xmlns:p14="http://schemas.microsoft.com/office/powerpoint/2010/main" val="179469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A34ABE0-E8DA-49DB-AD65-A9631B358229}"/>
              </a:ext>
            </a:extLst>
          </p:cNvPr>
          <p:cNvSpPr>
            <a:spLocks noGrp="1"/>
          </p:cNvSpPr>
          <p:nvPr>
            <p:ph type="dt" sz="half" idx="10"/>
          </p:nvPr>
        </p:nvSpPr>
        <p:spPr/>
        <p:txBody>
          <a:bodyPr/>
          <a:lstStyle>
            <a:lvl1pPr>
              <a:defRPr/>
            </a:lvl1pPr>
          </a:lstStyle>
          <a:p>
            <a:pPr>
              <a:defRPr/>
            </a:pPr>
            <a:endParaRPr lang="x-none" altLang="x-none"/>
          </a:p>
        </p:txBody>
      </p:sp>
      <p:sp>
        <p:nvSpPr>
          <p:cNvPr id="4" name="Footer Placeholder 4">
            <a:extLst>
              <a:ext uri="{FF2B5EF4-FFF2-40B4-BE49-F238E27FC236}">
                <a16:creationId xmlns:a16="http://schemas.microsoft.com/office/drawing/2014/main" id="{55D3AADF-F30E-43F2-9CF7-4654E320D9A2}"/>
              </a:ext>
            </a:extLst>
          </p:cNvPr>
          <p:cNvSpPr>
            <a:spLocks noGrp="1"/>
          </p:cNvSpPr>
          <p:nvPr>
            <p:ph type="ftr" sz="quarter" idx="11"/>
          </p:nvPr>
        </p:nvSpPr>
        <p:spPr/>
        <p:txBody>
          <a:bodyPr/>
          <a:lstStyle>
            <a:lvl1pPr>
              <a:defRPr/>
            </a:lvl1pPr>
          </a:lstStyle>
          <a:p>
            <a:pPr>
              <a:defRPr/>
            </a:pPr>
            <a:endParaRPr lang="x-none" altLang="x-none"/>
          </a:p>
        </p:txBody>
      </p:sp>
      <p:sp>
        <p:nvSpPr>
          <p:cNvPr id="5" name="Slide Number Placeholder 5">
            <a:extLst>
              <a:ext uri="{FF2B5EF4-FFF2-40B4-BE49-F238E27FC236}">
                <a16:creationId xmlns:a16="http://schemas.microsoft.com/office/drawing/2014/main" id="{57932C58-D4D1-42C2-A29D-50DBCC98BF68}"/>
              </a:ext>
            </a:extLst>
          </p:cNvPr>
          <p:cNvSpPr>
            <a:spLocks noGrp="1"/>
          </p:cNvSpPr>
          <p:nvPr>
            <p:ph type="sldNum" sz="quarter" idx="12"/>
          </p:nvPr>
        </p:nvSpPr>
        <p:spPr/>
        <p:txBody>
          <a:bodyPr/>
          <a:lstStyle>
            <a:lvl1pPr>
              <a:defRPr/>
            </a:lvl1pPr>
          </a:lstStyle>
          <a:p>
            <a:fld id="{0F594D79-2B1D-4ADE-89EA-BA53B5187D85}" type="slidenum">
              <a:rPr lang="en-US" altLang="en-US"/>
              <a:pPr/>
              <a:t>‹#›</a:t>
            </a:fld>
            <a:endParaRPr lang="en-US" altLang="en-US"/>
          </a:p>
        </p:txBody>
      </p:sp>
    </p:spTree>
    <p:extLst>
      <p:ext uri="{BB962C8B-B14F-4D97-AF65-F5344CB8AC3E}">
        <p14:creationId xmlns:p14="http://schemas.microsoft.com/office/powerpoint/2010/main" val="418030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C61358-D9C2-4D16-9643-8DC8C2269198}"/>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3" name="Date Placeholder 1">
            <a:extLst>
              <a:ext uri="{FF2B5EF4-FFF2-40B4-BE49-F238E27FC236}">
                <a16:creationId xmlns:a16="http://schemas.microsoft.com/office/drawing/2014/main" id="{A6DB08C0-8665-4454-A92C-7596C1463D4D}"/>
              </a:ext>
            </a:extLst>
          </p:cNvPr>
          <p:cNvSpPr>
            <a:spLocks noGrp="1"/>
          </p:cNvSpPr>
          <p:nvPr>
            <p:ph type="dt" sz="half" idx="10"/>
          </p:nvPr>
        </p:nvSpPr>
        <p:spPr/>
        <p:txBody>
          <a:bodyPr/>
          <a:lstStyle>
            <a:lvl1pPr>
              <a:defRPr/>
            </a:lvl1pPr>
          </a:lstStyle>
          <a:p>
            <a:pPr>
              <a:defRPr/>
            </a:pPr>
            <a:endParaRPr lang="x-none" altLang="x-none"/>
          </a:p>
        </p:txBody>
      </p:sp>
      <p:sp>
        <p:nvSpPr>
          <p:cNvPr id="4" name="Footer Placeholder 2">
            <a:extLst>
              <a:ext uri="{FF2B5EF4-FFF2-40B4-BE49-F238E27FC236}">
                <a16:creationId xmlns:a16="http://schemas.microsoft.com/office/drawing/2014/main" id="{803943B4-0317-4270-B63A-5C4DD8299841}"/>
              </a:ext>
            </a:extLst>
          </p:cNvPr>
          <p:cNvSpPr>
            <a:spLocks noGrp="1"/>
          </p:cNvSpPr>
          <p:nvPr>
            <p:ph type="ftr" sz="quarter" idx="11"/>
          </p:nvPr>
        </p:nvSpPr>
        <p:spPr/>
        <p:txBody>
          <a:bodyPr/>
          <a:lstStyle>
            <a:lvl1pPr>
              <a:defRPr/>
            </a:lvl1pPr>
          </a:lstStyle>
          <a:p>
            <a:pPr>
              <a:defRPr/>
            </a:pPr>
            <a:endParaRPr lang="x-none" altLang="x-none"/>
          </a:p>
        </p:txBody>
      </p:sp>
      <p:sp>
        <p:nvSpPr>
          <p:cNvPr id="5" name="Slide Number Placeholder 3">
            <a:extLst>
              <a:ext uri="{FF2B5EF4-FFF2-40B4-BE49-F238E27FC236}">
                <a16:creationId xmlns:a16="http://schemas.microsoft.com/office/drawing/2014/main" id="{8879E59B-BFEB-4A5B-A2E0-357E38403462}"/>
              </a:ext>
            </a:extLst>
          </p:cNvPr>
          <p:cNvSpPr>
            <a:spLocks noGrp="1"/>
          </p:cNvSpPr>
          <p:nvPr>
            <p:ph type="sldNum" sz="quarter" idx="12"/>
          </p:nvPr>
        </p:nvSpPr>
        <p:spPr/>
        <p:txBody>
          <a:bodyPr/>
          <a:lstStyle>
            <a:lvl1pPr>
              <a:defRPr/>
            </a:lvl1pPr>
          </a:lstStyle>
          <a:p>
            <a:fld id="{8A175179-1641-4D37-B1A1-2AD2ED075CA5}" type="slidenum">
              <a:rPr lang="en-US" altLang="en-US"/>
              <a:pPr/>
              <a:t>‹#›</a:t>
            </a:fld>
            <a:endParaRPr lang="en-US" altLang="en-US"/>
          </a:p>
        </p:txBody>
      </p:sp>
    </p:spTree>
    <p:extLst>
      <p:ext uri="{BB962C8B-B14F-4D97-AF65-F5344CB8AC3E}">
        <p14:creationId xmlns:p14="http://schemas.microsoft.com/office/powerpoint/2010/main" val="424758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71BE49E9-44D4-469C-9CD4-91251EC313B9}"/>
              </a:ext>
            </a:extLst>
          </p:cNvPr>
          <p:cNvGrpSpPr>
            <a:grpSpLocks/>
          </p:cNvGrpSpPr>
          <p:nvPr/>
        </p:nvGrpSpPr>
        <p:grpSpPr bwMode="auto">
          <a:xfrm>
            <a:off x="-1588" y="0"/>
            <a:ext cx="9145588" cy="6861175"/>
            <a:chOff x="-1588" y="0"/>
            <a:chExt cx="9145588" cy="6860798"/>
          </a:xfrm>
        </p:grpSpPr>
        <p:grpSp>
          <p:nvGrpSpPr>
            <p:cNvPr id="6" name="Rectangle 24">
              <a:extLst>
                <a:ext uri="{FF2B5EF4-FFF2-40B4-BE49-F238E27FC236}">
                  <a16:creationId xmlns:a16="http://schemas.microsoft.com/office/drawing/2014/main" id="{82053917-695B-415B-ADB9-3CB4AB7AE55B}"/>
                </a:ext>
              </a:extLst>
            </p:cNvPr>
            <p:cNvGrpSpPr>
              <a:grpSpLocks/>
            </p:cNvGrpSpPr>
            <p:nvPr/>
          </p:nvGrpSpPr>
          <p:grpSpPr bwMode="auto">
            <a:xfrm>
              <a:off x="0" y="0"/>
              <a:ext cx="9118600" cy="6857623"/>
              <a:chOff x="0" y="0"/>
              <a:chExt cx="9118600" cy="6858000"/>
            </a:xfrm>
          </p:grpSpPr>
          <p:pic>
            <p:nvPicPr>
              <p:cNvPr id="26" name="Rectangle 24">
                <a:extLst>
                  <a:ext uri="{FF2B5EF4-FFF2-40B4-BE49-F238E27FC236}">
                    <a16:creationId xmlns:a16="http://schemas.microsoft.com/office/drawing/2014/main" id="{FA243589-10A9-413E-9477-D04191DEEFC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10">
                <a:extLst>
                  <a:ext uri="{FF2B5EF4-FFF2-40B4-BE49-F238E27FC236}">
                    <a16:creationId xmlns:a16="http://schemas.microsoft.com/office/drawing/2014/main" id="{74C2BB72-86BB-4EFF-A6C4-B94759D5E051}"/>
                  </a:ext>
                </a:extLst>
              </p:cNvPr>
              <p:cNvSpPr txBox="1">
                <a:spLocks noChangeArrowheads="1"/>
              </p:cNvSpPr>
              <p:nvPr/>
            </p:nvSpPr>
            <p:spPr bwMode="auto">
              <a:xfrm>
                <a:off x="0" y="0"/>
                <a:ext cx="9118832" cy="6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7" name="Oval 26">
              <a:extLst>
                <a:ext uri="{FF2B5EF4-FFF2-40B4-BE49-F238E27FC236}">
                  <a16:creationId xmlns:a16="http://schemas.microsoft.com/office/drawing/2014/main" id="{337E25CD-C380-4713-809C-5542FEB35DD9}"/>
                </a:ext>
              </a:extLst>
            </p:cNvPr>
            <p:cNvGrpSpPr>
              <a:grpSpLocks/>
            </p:cNvGrpSpPr>
            <p:nvPr/>
          </p:nvGrpSpPr>
          <p:grpSpPr bwMode="auto">
            <a:xfrm>
              <a:off x="0" y="2895441"/>
              <a:ext cx="2362200" cy="2362070"/>
              <a:chOff x="0" y="2895600"/>
              <a:chExt cx="2362200" cy="2362200"/>
            </a:xfrm>
          </p:grpSpPr>
          <p:pic>
            <p:nvPicPr>
              <p:cNvPr id="24" name="Oval 26">
                <a:extLst>
                  <a:ext uri="{FF2B5EF4-FFF2-40B4-BE49-F238E27FC236}">
                    <a16:creationId xmlns:a16="http://schemas.microsoft.com/office/drawing/2014/main" id="{AD1CC7B8-F4AB-4388-BBF3-E514087222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3">
                <a:extLst>
                  <a:ext uri="{FF2B5EF4-FFF2-40B4-BE49-F238E27FC236}">
                    <a16:creationId xmlns:a16="http://schemas.microsoft.com/office/drawing/2014/main" id="{BA0C272E-B5C2-4D85-9CA1-88763C797496}"/>
                  </a:ext>
                </a:extLst>
              </p:cNvPr>
              <p:cNvSpPr txBox="1">
                <a:spLocks noChangeArrowheads="1"/>
              </p:cNvSpPr>
              <p:nvPr/>
            </p:nvSpPr>
            <p:spPr bwMode="auto">
              <a:xfrm>
                <a:off x="345936" y="3241714"/>
                <a:ext cx="1670328" cy="16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8" name="Oval 27">
              <a:extLst>
                <a:ext uri="{FF2B5EF4-FFF2-40B4-BE49-F238E27FC236}">
                  <a16:creationId xmlns:a16="http://schemas.microsoft.com/office/drawing/2014/main" id="{EADDD9E3-B783-4258-8780-47BBD881F0CD}"/>
                </a:ext>
              </a:extLst>
            </p:cNvPr>
            <p:cNvGrpSpPr>
              <a:grpSpLocks/>
            </p:cNvGrpSpPr>
            <p:nvPr/>
          </p:nvGrpSpPr>
          <p:grpSpPr bwMode="auto">
            <a:xfrm>
              <a:off x="6286500" y="1676308"/>
              <a:ext cx="2832100" cy="2819245"/>
              <a:chOff x="6286500" y="1676400"/>
              <a:chExt cx="2832100" cy="2819400"/>
            </a:xfrm>
          </p:grpSpPr>
          <p:pic>
            <p:nvPicPr>
              <p:cNvPr id="22" name="Oval 27">
                <a:extLst>
                  <a:ext uri="{FF2B5EF4-FFF2-40B4-BE49-F238E27FC236}">
                    <a16:creationId xmlns:a16="http://schemas.microsoft.com/office/drawing/2014/main" id="{D691CB8C-AAE8-4BC3-8691-030BCB8CFB4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676400"/>
                <a:ext cx="2832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6">
                <a:extLst>
                  <a:ext uri="{FF2B5EF4-FFF2-40B4-BE49-F238E27FC236}">
                    <a16:creationId xmlns:a16="http://schemas.microsoft.com/office/drawing/2014/main" id="{1F4B4065-E08A-433D-B7D4-30D403FB82AE}"/>
                  </a:ext>
                </a:extLst>
              </p:cNvPr>
              <p:cNvSpPr txBox="1">
                <a:spLocks noChangeArrowheads="1"/>
              </p:cNvSpPr>
              <p:nvPr/>
            </p:nvSpPr>
            <p:spPr bwMode="auto">
              <a:xfrm>
                <a:off x="6712324" y="2089406"/>
                <a:ext cx="1993616" cy="199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9" name="Oval 28">
              <a:extLst>
                <a:ext uri="{FF2B5EF4-FFF2-40B4-BE49-F238E27FC236}">
                  <a16:creationId xmlns:a16="http://schemas.microsoft.com/office/drawing/2014/main" id="{3EEB18E9-1DC1-4C3C-A5FA-D54EEEE8745F}"/>
                </a:ext>
              </a:extLst>
            </p:cNvPr>
            <p:cNvGrpSpPr>
              <a:grpSpLocks/>
            </p:cNvGrpSpPr>
            <p:nvPr/>
          </p:nvGrpSpPr>
          <p:grpSpPr bwMode="auto">
            <a:xfrm>
              <a:off x="5676900" y="0"/>
              <a:ext cx="1612900" cy="1600112"/>
              <a:chOff x="5676900" y="0"/>
              <a:chExt cx="1612900" cy="1600200"/>
            </a:xfrm>
          </p:grpSpPr>
          <p:pic>
            <p:nvPicPr>
              <p:cNvPr id="20" name="Oval 28">
                <a:extLst>
                  <a:ext uri="{FF2B5EF4-FFF2-40B4-BE49-F238E27FC236}">
                    <a16:creationId xmlns:a16="http://schemas.microsoft.com/office/drawing/2014/main" id="{AA8A69C7-8209-4B10-B474-9FC91680BB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0"/>
                <a:ext cx="161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9">
                <a:extLst>
                  <a:ext uri="{FF2B5EF4-FFF2-40B4-BE49-F238E27FC236}">
                    <a16:creationId xmlns:a16="http://schemas.microsoft.com/office/drawing/2014/main" id="{9D3A5D3F-CF1C-469B-B7BD-075E16724A04}"/>
                  </a:ext>
                </a:extLst>
              </p:cNvPr>
              <p:cNvSpPr txBox="1">
                <a:spLocks noChangeArrowheads="1"/>
              </p:cNvSpPr>
              <p:nvPr/>
            </p:nvSpPr>
            <p:spPr bwMode="auto">
              <a:xfrm>
                <a:off x="5924176" y="234357"/>
                <a:ext cx="1131512" cy="11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0" name="Oval 29">
              <a:extLst>
                <a:ext uri="{FF2B5EF4-FFF2-40B4-BE49-F238E27FC236}">
                  <a16:creationId xmlns:a16="http://schemas.microsoft.com/office/drawing/2014/main" id="{2D758EBE-73A0-4622-BD02-D4879608CFF4}"/>
                </a:ext>
              </a:extLst>
            </p:cNvPr>
            <p:cNvGrpSpPr>
              <a:grpSpLocks/>
            </p:cNvGrpSpPr>
            <p:nvPr/>
          </p:nvGrpSpPr>
          <p:grpSpPr bwMode="auto">
            <a:xfrm>
              <a:off x="6286500" y="5854378"/>
              <a:ext cx="1003300" cy="1003245"/>
              <a:chOff x="6286500" y="5854700"/>
              <a:chExt cx="1003300" cy="1003300"/>
            </a:xfrm>
          </p:grpSpPr>
          <p:pic>
            <p:nvPicPr>
              <p:cNvPr id="18" name="Oval 29">
                <a:extLst>
                  <a:ext uri="{FF2B5EF4-FFF2-40B4-BE49-F238E27FC236}">
                    <a16:creationId xmlns:a16="http://schemas.microsoft.com/office/drawing/2014/main" id="{31C9563E-16A5-4EE5-8B87-E0688099FDC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85470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2">
                <a:extLst>
                  <a:ext uri="{FF2B5EF4-FFF2-40B4-BE49-F238E27FC236}">
                    <a16:creationId xmlns:a16="http://schemas.microsoft.com/office/drawing/2014/main" id="{387FF795-0A86-41A9-B3EF-BB9B1B0D8585}"/>
                  </a:ext>
                </a:extLst>
              </p:cNvPr>
              <p:cNvSpPr txBox="1">
                <a:spLocks noChangeArrowheads="1"/>
              </p:cNvSpPr>
              <p:nvPr/>
            </p:nvSpPr>
            <p:spPr bwMode="auto">
              <a:xfrm>
                <a:off x="6444502" y="6015599"/>
                <a:ext cx="700460" cy="7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1" name="Oval 30">
              <a:extLst>
                <a:ext uri="{FF2B5EF4-FFF2-40B4-BE49-F238E27FC236}">
                  <a16:creationId xmlns:a16="http://schemas.microsoft.com/office/drawing/2014/main" id="{E333D401-5E37-45F2-A3E5-6254678FB170}"/>
                </a:ext>
              </a:extLst>
            </p:cNvPr>
            <p:cNvGrpSpPr>
              <a:grpSpLocks/>
            </p:cNvGrpSpPr>
            <p:nvPr/>
          </p:nvGrpSpPr>
          <p:grpSpPr bwMode="auto">
            <a:xfrm>
              <a:off x="0" y="2654154"/>
              <a:ext cx="4191000" cy="4203469"/>
              <a:chOff x="0" y="2654300"/>
              <a:chExt cx="4191000" cy="4203700"/>
            </a:xfrm>
          </p:grpSpPr>
          <p:pic>
            <p:nvPicPr>
              <p:cNvPr id="16" name="Oval 30">
                <a:extLst>
                  <a:ext uri="{FF2B5EF4-FFF2-40B4-BE49-F238E27FC236}">
                    <a16:creationId xmlns:a16="http://schemas.microsoft.com/office/drawing/2014/main" id="{0B864B71-E622-453F-90DF-BDD82C24A4D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4300"/>
                <a:ext cx="4191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5">
                <a:extLst>
                  <a:ext uri="{FF2B5EF4-FFF2-40B4-BE49-F238E27FC236}">
                    <a16:creationId xmlns:a16="http://schemas.microsoft.com/office/drawing/2014/main" id="{3A6C32B1-CD54-4F68-932F-5E9B25928FC4}"/>
                  </a:ext>
                </a:extLst>
              </p:cNvPr>
              <p:cNvSpPr txBox="1">
                <a:spLocks noChangeArrowheads="1"/>
              </p:cNvSpPr>
              <p:nvPr/>
            </p:nvSpPr>
            <p:spPr bwMode="auto">
              <a:xfrm>
                <a:off x="612170" y="3280938"/>
                <a:ext cx="2963484" cy="29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12" name="Rectangle 11">
              <a:extLst>
                <a:ext uri="{FF2B5EF4-FFF2-40B4-BE49-F238E27FC236}">
                  <a16:creationId xmlns:a16="http://schemas.microsoft.com/office/drawing/2014/main" id="{D6B8772E-43A1-4152-9D0C-867D3D7CD54A}"/>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a:extLst>
                <a:ext uri="{FF2B5EF4-FFF2-40B4-BE49-F238E27FC236}">
                  <a16:creationId xmlns:a16="http://schemas.microsoft.com/office/drawing/2014/main" id="{6E379488-F048-43E3-9414-1A22DC43F6E0}"/>
                </a:ext>
              </a:extLst>
            </p:cNvPr>
            <p:cNvSpPr>
              <a:spLocks/>
            </p:cNvSpPr>
            <p:nvPr/>
          </p:nvSpPr>
          <p:spPr bwMode="gray">
            <a:xfrm rot="-5400000">
              <a:off x="2548536"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5">
              <a:extLst>
                <a:ext uri="{FF2B5EF4-FFF2-40B4-BE49-F238E27FC236}">
                  <a16:creationId xmlns:a16="http://schemas.microsoft.com/office/drawing/2014/main" id="{E38F8D20-453F-499E-A926-A56501B6112C}"/>
                </a:ext>
              </a:extLst>
            </p:cNvPr>
            <p:cNvSpPr>
              <a:spLocks/>
            </p:cNvSpPr>
            <p:nvPr/>
          </p:nvSpPr>
          <p:spPr bwMode="gray">
            <a:xfrm rot="-5912394">
              <a:off x="2769747"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 name="Freeform 5">
              <a:extLst>
                <a:ext uri="{FF2B5EF4-FFF2-40B4-BE49-F238E27FC236}">
                  <a16:creationId xmlns:a16="http://schemas.microsoft.com/office/drawing/2014/main" id="{C078FDC9-DAA2-405C-A8FB-8ED8C20A10FD}"/>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28" name="Rectangle 27">
            <a:extLst>
              <a:ext uri="{FF2B5EF4-FFF2-40B4-BE49-F238E27FC236}">
                <a16:creationId xmlns:a16="http://schemas.microsoft.com/office/drawing/2014/main" id="{374C28DF-7AD5-4DA7-99CC-F30405D94A55}"/>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9" name="Date Placeholder 4">
            <a:extLst>
              <a:ext uri="{FF2B5EF4-FFF2-40B4-BE49-F238E27FC236}">
                <a16:creationId xmlns:a16="http://schemas.microsoft.com/office/drawing/2014/main" id="{2A3258E0-C7F5-4B20-B389-9264785BAAD6}"/>
              </a:ext>
            </a:extLst>
          </p:cNvPr>
          <p:cNvSpPr>
            <a:spLocks noGrp="1"/>
          </p:cNvSpPr>
          <p:nvPr>
            <p:ph type="dt" sz="half" idx="10"/>
          </p:nvPr>
        </p:nvSpPr>
        <p:spPr/>
        <p:txBody>
          <a:bodyPr/>
          <a:lstStyle>
            <a:lvl1pPr>
              <a:defRPr/>
            </a:lvl1pPr>
          </a:lstStyle>
          <a:p>
            <a:pPr>
              <a:defRPr/>
            </a:pPr>
            <a:endParaRPr lang="x-none" altLang="x-none"/>
          </a:p>
        </p:txBody>
      </p:sp>
      <p:sp>
        <p:nvSpPr>
          <p:cNvPr id="30" name="Footer Placeholder 5">
            <a:extLst>
              <a:ext uri="{FF2B5EF4-FFF2-40B4-BE49-F238E27FC236}">
                <a16:creationId xmlns:a16="http://schemas.microsoft.com/office/drawing/2014/main" id="{5F4E4033-798C-4880-BD8F-7CCB8329CFB2}"/>
              </a:ext>
            </a:extLst>
          </p:cNvPr>
          <p:cNvSpPr>
            <a:spLocks noGrp="1"/>
          </p:cNvSpPr>
          <p:nvPr>
            <p:ph type="ftr" sz="quarter" idx="11"/>
          </p:nvPr>
        </p:nvSpPr>
        <p:spPr/>
        <p:txBody>
          <a:bodyPr/>
          <a:lstStyle>
            <a:lvl1pPr>
              <a:defRPr/>
            </a:lvl1pPr>
          </a:lstStyle>
          <a:p>
            <a:pPr>
              <a:defRPr/>
            </a:pPr>
            <a:endParaRPr lang="x-none" altLang="x-none"/>
          </a:p>
        </p:txBody>
      </p:sp>
      <p:sp>
        <p:nvSpPr>
          <p:cNvPr id="31" name="Slide Number Placeholder 6">
            <a:extLst>
              <a:ext uri="{FF2B5EF4-FFF2-40B4-BE49-F238E27FC236}">
                <a16:creationId xmlns:a16="http://schemas.microsoft.com/office/drawing/2014/main" id="{96A10CA6-33E6-4810-B1E9-E2DC19623169}"/>
              </a:ext>
            </a:extLst>
          </p:cNvPr>
          <p:cNvSpPr>
            <a:spLocks noGrp="1"/>
          </p:cNvSpPr>
          <p:nvPr>
            <p:ph type="sldNum" sz="quarter" idx="12"/>
          </p:nvPr>
        </p:nvSpPr>
        <p:spPr/>
        <p:txBody>
          <a:bodyPr/>
          <a:lstStyle>
            <a:lvl1pPr>
              <a:defRPr/>
            </a:lvl1pPr>
          </a:lstStyle>
          <a:p>
            <a:fld id="{B5567531-31FF-4C36-82A0-AC97D62FFFFE}" type="slidenum">
              <a:rPr lang="en-US" altLang="en-US"/>
              <a:pPr/>
              <a:t>‹#›</a:t>
            </a:fld>
            <a:endParaRPr lang="en-US" altLang="en-US"/>
          </a:p>
        </p:txBody>
      </p:sp>
    </p:spTree>
    <p:extLst>
      <p:ext uri="{BB962C8B-B14F-4D97-AF65-F5344CB8AC3E}">
        <p14:creationId xmlns:p14="http://schemas.microsoft.com/office/powerpoint/2010/main" val="151623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530BD530-5F6E-4623-BACB-248F13CBE9ED}"/>
              </a:ext>
            </a:extLst>
          </p:cNvPr>
          <p:cNvGrpSpPr>
            <a:grpSpLocks/>
          </p:cNvGrpSpPr>
          <p:nvPr/>
        </p:nvGrpSpPr>
        <p:grpSpPr bwMode="auto">
          <a:xfrm>
            <a:off x="-1588" y="0"/>
            <a:ext cx="9145588" cy="6861175"/>
            <a:chOff x="-1588" y="0"/>
            <a:chExt cx="9145588" cy="6860798"/>
          </a:xfrm>
        </p:grpSpPr>
        <p:grpSp>
          <p:nvGrpSpPr>
            <p:cNvPr id="6" name="Rectangle 24">
              <a:extLst>
                <a:ext uri="{FF2B5EF4-FFF2-40B4-BE49-F238E27FC236}">
                  <a16:creationId xmlns:a16="http://schemas.microsoft.com/office/drawing/2014/main" id="{9806D2C8-F89E-4CBA-9A2E-F89DC56E35BC}"/>
                </a:ext>
              </a:extLst>
            </p:cNvPr>
            <p:cNvGrpSpPr>
              <a:grpSpLocks/>
            </p:cNvGrpSpPr>
            <p:nvPr/>
          </p:nvGrpSpPr>
          <p:grpSpPr bwMode="auto">
            <a:xfrm>
              <a:off x="0" y="0"/>
              <a:ext cx="9118600" cy="6857623"/>
              <a:chOff x="0" y="0"/>
              <a:chExt cx="9118600" cy="6858000"/>
            </a:xfrm>
          </p:grpSpPr>
          <p:pic>
            <p:nvPicPr>
              <p:cNvPr id="26" name="Rectangle 24">
                <a:extLst>
                  <a:ext uri="{FF2B5EF4-FFF2-40B4-BE49-F238E27FC236}">
                    <a16:creationId xmlns:a16="http://schemas.microsoft.com/office/drawing/2014/main" id="{37442F50-E2D0-4601-8B3C-FE701241C14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10">
                <a:extLst>
                  <a:ext uri="{FF2B5EF4-FFF2-40B4-BE49-F238E27FC236}">
                    <a16:creationId xmlns:a16="http://schemas.microsoft.com/office/drawing/2014/main" id="{40E320EE-E389-4887-B8BE-ED16490E09E6}"/>
                  </a:ext>
                </a:extLst>
              </p:cNvPr>
              <p:cNvSpPr txBox="1">
                <a:spLocks noChangeArrowheads="1"/>
              </p:cNvSpPr>
              <p:nvPr/>
            </p:nvSpPr>
            <p:spPr bwMode="auto">
              <a:xfrm>
                <a:off x="0" y="0"/>
                <a:ext cx="9118832" cy="6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7" name="Oval 26">
              <a:extLst>
                <a:ext uri="{FF2B5EF4-FFF2-40B4-BE49-F238E27FC236}">
                  <a16:creationId xmlns:a16="http://schemas.microsoft.com/office/drawing/2014/main" id="{DFFAC250-650D-44DC-9B5A-DB5775E6BE28}"/>
                </a:ext>
              </a:extLst>
            </p:cNvPr>
            <p:cNvGrpSpPr>
              <a:grpSpLocks/>
            </p:cNvGrpSpPr>
            <p:nvPr/>
          </p:nvGrpSpPr>
          <p:grpSpPr bwMode="auto">
            <a:xfrm>
              <a:off x="0" y="2895441"/>
              <a:ext cx="2362200" cy="2362070"/>
              <a:chOff x="0" y="2895600"/>
              <a:chExt cx="2362200" cy="2362200"/>
            </a:xfrm>
          </p:grpSpPr>
          <p:pic>
            <p:nvPicPr>
              <p:cNvPr id="24" name="Oval 26">
                <a:extLst>
                  <a:ext uri="{FF2B5EF4-FFF2-40B4-BE49-F238E27FC236}">
                    <a16:creationId xmlns:a16="http://schemas.microsoft.com/office/drawing/2014/main" id="{BE138955-ADAD-4ADB-A306-904686F4C5D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3">
                <a:extLst>
                  <a:ext uri="{FF2B5EF4-FFF2-40B4-BE49-F238E27FC236}">
                    <a16:creationId xmlns:a16="http://schemas.microsoft.com/office/drawing/2014/main" id="{E1211441-3614-4B25-A040-D0127C6DFCCC}"/>
                  </a:ext>
                </a:extLst>
              </p:cNvPr>
              <p:cNvSpPr txBox="1">
                <a:spLocks noChangeArrowheads="1"/>
              </p:cNvSpPr>
              <p:nvPr/>
            </p:nvSpPr>
            <p:spPr bwMode="auto">
              <a:xfrm>
                <a:off x="345936" y="3241714"/>
                <a:ext cx="1670328" cy="16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8" name="Oval 27">
              <a:extLst>
                <a:ext uri="{FF2B5EF4-FFF2-40B4-BE49-F238E27FC236}">
                  <a16:creationId xmlns:a16="http://schemas.microsoft.com/office/drawing/2014/main" id="{29FAC7D6-8937-4EE5-87F2-B526D21D9AC0}"/>
                </a:ext>
              </a:extLst>
            </p:cNvPr>
            <p:cNvGrpSpPr>
              <a:grpSpLocks/>
            </p:cNvGrpSpPr>
            <p:nvPr/>
          </p:nvGrpSpPr>
          <p:grpSpPr bwMode="auto">
            <a:xfrm>
              <a:off x="6286500" y="1676308"/>
              <a:ext cx="2832100" cy="2819245"/>
              <a:chOff x="6286500" y="1676400"/>
              <a:chExt cx="2832100" cy="2819400"/>
            </a:xfrm>
          </p:grpSpPr>
          <p:pic>
            <p:nvPicPr>
              <p:cNvPr id="22" name="Oval 27">
                <a:extLst>
                  <a:ext uri="{FF2B5EF4-FFF2-40B4-BE49-F238E27FC236}">
                    <a16:creationId xmlns:a16="http://schemas.microsoft.com/office/drawing/2014/main" id="{F8BFD960-9828-46D7-B663-A818257F2D7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676400"/>
                <a:ext cx="2832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6">
                <a:extLst>
                  <a:ext uri="{FF2B5EF4-FFF2-40B4-BE49-F238E27FC236}">
                    <a16:creationId xmlns:a16="http://schemas.microsoft.com/office/drawing/2014/main" id="{EC19D412-3297-4D12-8E4E-B1AD25E9C799}"/>
                  </a:ext>
                </a:extLst>
              </p:cNvPr>
              <p:cNvSpPr txBox="1">
                <a:spLocks noChangeArrowheads="1"/>
              </p:cNvSpPr>
              <p:nvPr/>
            </p:nvSpPr>
            <p:spPr bwMode="auto">
              <a:xfrm>
                <a:off x="6712324" y="2089406"/>
                <a:ext cx="1993616" cy="199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9" name="Oval 28">
              <a:extLst>
                <a:ext uri="{FF2B5EF4-FFF2-40B4-BE49-F238E27FC236}">
                  <a16:creationId xmlns:a16="http://schemas.microsoft.com/office/drawing/2014/main" id="{E56293A5-4472-4D87-8AD8-55CB294A82B5}"/>
                </a:ext>
              </a:extLst>
            </p:cNvPr>
            <p:cNvGrpSpPr>
              <a:grpSpLocks/>
            </p:cNvGrpSpPr>
            <p:nvPr/>
          </p:nvGrpSpPr>
          <p:grpSpPr bwMode="auto">
            <a:xfrm>
              <a:off x="5676900" y="0"/>
              <a:ext cx="1612900" cy="1600112"/>
              <a:chOff x="5676900" y="0"/>
              <a:chExt cx="1612900" cy="1600200"/>
            </a:xfrm>
          </p:grpSpPr>
          <p:pic>
            <p:nvPicPr>
              <p:cNvPr id="20" name="Oval 28">
                <a:extLst>
                  <a:ext uri="{FF2B5EF4-FFF2-40B4-BE49-F238E27FC236}">
                    <a16:creationId xmlns:a16="http://schemas.microsoft.com/office/drawing/2014/main" id="{6174722D-B222-4583-9FF2-7DE7225DC13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0"/>
                <a:ext cx="161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9">
                <a:extLst>
                  <a:ext uri="{FF2B5EF4-FFF2-40B4-BE49-F238E27FC236}">
                    <a16:creationId xmlns:a16="http://schemas.microsoft.com/office/drawing/2014/main" id="{4078381E-5AF4-4675-B00D-E75A851B840C}"/>
                  </a:ext>
                </a:extLst>
              </p:cNvPr>
              <p:cNvSpPr txBox="1">
                <a:spLocks noChangeArrowheads="1"/>
              </p:cNvSpPr>
              <p:nvPr/>
            </p:nvSpPr>
            <p:spPr bwMode="auto">
              <a:xfrm>
                <a:off x="5924176" y="234357"/>
                <a:ext cx="1131512" cy="11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0" name="Oval 29">
              <a:extLst>
                <a:ext uri="{FF2B5EF4-FFF2-40B4-BE49-F238E27FC236}">
                  <a16:creationId xmlns:a16="http://schemas.microsoft.com/office/drawing/2014/main" id="{CB1E034D-59A0-45D5-86A0-11A25766A3D4}"/>
                </a:ext>
              </a:extLst>
            </p:cNvPr>
            <p:cNvGrpSpPr>
              <a:grpSpLocks/>
            </p:cNvGrpSpPr>
            <p:nvPr/>
          </p:nvGrpSpPr>
          <p:grpSpPr bwMode="auto">
            <a:xfrm>
              <a:off x="6286500" y="5854378"/>
              <a:ext cx="1003300" cy="1003245"/>
              <a:chOff x="6286500" y="5854700"/>
              <a:chExt cx="1003300" cy="1003300"/>
            </a:xfrm>
          </p:grpSpPr>
          <p:pic>
            <p:nvPicPr>
              <p:cNvPr id="18" name="Oval 29">
                <a:extLst>
                  <a:ext uri="{FF2B5EF4-FFF2-40B4-BE49-F238E27FC236}">
                    <a16:creationId xmlns:a16="http://schemas.microsoft.com/office/drawing/2014/main" id="{6E12536C-8AC0-4086-A52C-5E21B84225C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85470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2">
                <a:extLst>
                  <a:ext uri="{FF2B5EF4-FFF2-40B4-BE49-F238E27FC236}">
                    <a16:creationId xmlns:a16="http://schemas.microsoft.com/office/drawing/2014/main" id="{B9C3CC16-0434-426F-8000-7198CFCB4812}"/>
                  </a:ext>
                </a:extLst>
              </p:cNvPr>
              <p:cNvSpPr txBox="1">
                <a:spLocks noChangeArrowheads="1"/>
              </p:cNvSpPr>
              <p:nvPr/>
            </p:nvSpPr>
            <p:spPr bwMode="auto">
              <a:xfrm>
                <a:off x="6444502" y="6015599"/>
                <a:ext cx="700460" cy="7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11" name="Oval 30">
              <a:extLst>
                <a:ext uri="{FF2B5EF4-FFF2-40B4-BE49-F238E27FC236}">
                  <a16:creationId xmlns:a16="http://schemas.microsoft.com/office/drawing/2014/main" id="{C7084B6B-30C4-457A-9B36-AF349F72D741}"/>
                </a:ext>
              </a:extLst>
            </p:cNvPr>
            <p:cNvGrpSpPr>
              <a:grpSpLocks/>
            </p:cNvGrpSpPr>
            <p:nvPr/>
          </p:nvGrpSpPr>
          <p:grpSpPr bwMode="auto">
            <a:xfrm>
              <a:off x="0" y="2654154"/>
              <a:ext cx="4191000" cy="4203469"/>
              <a:chOff x="0" y="2654300"/>
              <a:chExt cx="4191000" cy="4203700"/>
            </a:xfrm>
          </p:grpSpPr>
          <p:pic>
            <p:nvPicPr>
              <p:cNvPr id="16" name="Oval 30">
                <a:extLst>
                  <a:ext uri="{FF2B5EF4-FFF2-40B4-BE49-F238E27FC236}">
                    <a16:creationId xmlns:a16="http://schemas.microsoft.com/office/drawing/2014/main" id="{D6B8C0D9-E3E1-4E57-A43A-94432C8C9AF9}"/>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4300"/>
                <a:ext cx="4191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5">
                <a:extLst>
                  <a:ext uri="{FF2B5EF4-FFF2-40B4-BE49-F238E27FC236}">
                    <a16:creationId xmlns:a16="http://schemas.microsoft.com/office/drawing/2014/main" id="{52F4BAF4-583F-4D90-85B1-A21A41FD7483}"/>
                  </a:ext>
                </a:extLst>
              </p:cNvPr>
              <p:cNvSpPr txBox="1">
                <a:spLocks noChangeArrowheads="1"/>
              </p:cNvSpPr>
              <p:nvPr/>
            </p:nvSpPr>
            <p:spPr bwMode="auto">
              <a:xfrm>
                <a:off x="612170" y="3280938"/>
                <a:ext cx="2963484" cy="29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12" name="Rectangle 11">
              <a:extLst>
                <a:ext uri="{FF2B5EF4-FFF2-40B4-BE49-F238E27FC236}">
                  <a16:creationId xmlns:a16="http://schemas.microsoft.com/office/drawing/2014/main" id="{42CB9DCD-8397-4C5F-81DD-795C75BC1F2E}"/>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a:extLst>
                <a:ext uri="{FF2B5EF4-FFF2-40B4-BE49-F238E27FC236}">
                  <a16:creationId xmlns:a16="http://schemas.microsoft.com/office/drawing/2014/main" id="{C978A33F-37BB-4DCF-9E20-4270AD00E241}"/>
                </a:ext>
              </a:extLst>
            </p:cNvPr>
            <p:cNvSpPr>
              <a:spLocks/>
            </p:cNvSpPr>
            <p:nvPr/>
          </p:nvSpPr>
          <p:spPr bwMode="gray">
            <a:xfrm rot="-5400000">
              <a:off x="2852610"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5">
              <a:extLst>
                <a:ext uri="{FF2B5EF4-FFF2-40B4-BE49-F238E27FC236}">
                  <a16:creationId xmlns:a16="http://schemas.microsoft.com/office/drawing/2014/main" id="{904D0BC6-8E85-4742-8B6E-D0F9E59AE53C}"/>
                </a:ext>
              </a:extLst>
            </p:cNvPr>
            <p:cNvSpPr>
              <a:spLocks/>
            </p:cNvSpPr>
            <p:nvPr/>
          </p:nvSpPr>
          <p:spPr bwMode="gray">
            <a:xfrm rot="-5912394">
              <a:off x="3074559"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 name="Freeform 5">
              <a:extLst>
                <a:ext uri="{FF2B5EF4-FFF2-40B4-BE49-F238E27FC236}">
                  <a16:creationId xmlns:a16="http://schemas.microsoft.com/office/drawing/2014/main" id="{10130508-3073-4421-975F-A4E1696DF17E}"/>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28" name="Rectangle 27">
            <a:extLst>
              <a:ext uri="{FF2B5EF4-FFF2-40B4-BE49-F238E27FC236}">
                <a16:creationId xmlns:a16="http://schemas.microsoft.com/office/drawing/2014/main" id="{B215FAE5-55EE-423B-9E8C-D6DCF924EB6B}"/>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9" name="Date Placeholder 4">
            <a:extLst>
              <a:ext uri="{FF2B5EF4-FFF2-40B4-BE49-F238E27FC236}">
                <a16:creationId xmlns:a16="http://schemas.microsoft.com/office/drawing/2014/main" id="{FC39CF40-EACC-4CA6-8EF4-44FECFFF2973}"/>
              </a:ext>
            </a:extLst>
          </p:cNvPr>
          <p:cNvSpPr>
            <a:spLocks noGrp="1"/>
          </p:cNvSpPr>
          <p:nvPr>
            <p:ph type="dt" sz="half" idx="10"/>
          </p:nvPr>
        </p:nvSpPr>
        <p:spPr/>
        <p:txBody>
          <a:bodyPr/>
          <a:lstStyle>
            <a:lvl1pPr>
              <a:defRPr/>
            </a:lvl1pPr>
          </a:lstStyle>
          <a:p>
            <a:pPr>
              <a:defRPr/>
            </a:pPr>
            <a:endParaRPr lang="x-none" altLang="x-none"/>
          </a:p>
        </p:txBody>
      </p:sp>
      <p:sp>
        <p:nvSpPr>
          <p:cNvPr id="30" name="Footer Placeholder 5">
            <a:extLst>
              <a:ext uri="{FF2B5EF4-FFF2-40B4-BE49-F238E27FC236}">
                <a16:creationId xmlns:a16="http://schemas.microsoft.com/office/drawing/2014/main" id="{87C0E586-7733-47DC-9570-37CCB65B671A}"/>
              </a:ext>
            </a:extLst>
          </p:cNvPr>
          <p:cNvSpPr>
            <a:spLocks noGrp="1"/>
          </p:cNvSpPr>
          <p:nvPr>
            <p:ph type="ftr" sz="quarter" idx="11"/>
          </p:nvPr>
        </p:nvSpPr>
        <p:spPr/>
        <p:txBody>
          <a:bodyPr/>
          <a:lstStyle>
            <a:lvl1pPr>
              <a:defRPr/>
            </a:lvl1pPr>
          </a:lstStyle>
          <a:p>
            <a:pPr>
              <a:defRPr/>
            </a:pPr>
            <a:endParaRPr lang="x-none" altLang="x-none"/>
          </a:p>
        </p:txBody>
      </p:sp>
      <p:sp>
        <p:nvSpPr>
          <p:cNvPr id="31" name="Slide Number Placeholder 6">
            <a:extLst>
              <a:ext uri="{FF2B5EF4-FFF2-40B4-BE49-F238E27FC236}">
                <a16:creationId xmlns:a16="http://schemas.microsoft.com/office/drawing/2014/main" id="{36E29BAF-5C08-43BE-B4DE-3CC7CB2ECCC9}"/>
              </a:ext>
            </a:extLst>
          </p:cNvPr>
          <p:cNvSpPr>
            <a:spLocks noGrp="1"/>
          </p:cNvSpPr>
          <p:nvPr>
            <p:ph type="sldNum" sz="quarter" idx="12"/>
          </p:nvPr>
        </p:nvSpPr>
        <p:spPr/>
        <p:txBody>
          <a:bodyPr/>
          <a:lstStyle>
            <a:lvl1pPr>
              <a:defRPr/>
            </a:lvl1pPr>
          </a:lstStyle>
          <a:p>
            <a:fld id="{E67CB9B4-70CA-46D5-A376-8DA361BE1D76}" type="slidenum">
              <a:rPr lang="en-US" altLang="en-US"/>
              <a:pPr/>
              <a:t>‹#›</a:t>
            </a:fld>
            <a:endParaRPr lang="en-US" altLang="en-US"/>
          </a:p>
        </p:txBody>
      </p:sp>
    </p:spTree>
    <p:extLst>
      <p:ext uri="{BB962C8B-B14F-4D97-AF65-F5344CB8AC3E}">
        <p14:creationId xmlns:p14="http://schemas.microsoft.com/office/powerpoint/2010/main" val="139212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A6BB5092-C839-4660-B1EB-D97F1087DFFE}"/>
              </a:ext>
            </a:extLst>
          </p:cNvPr>
          <p:cNvGrpSpPr>
            <a:grpSpLocks/>
          </p:cNvGrpSpPr>
          <p:nvPr/>
        </p:nvGrpSpPr>
        <p:grpSpPr bwMode="auto">
          <a:xfrm>
            <a:off x="-1588" y="0"/>
            <a:ext cx="9145588" cy="6861175"/>
            <a:chOff x="-1588" y="0"/>
            <a:chExt cx="9145588" cy="6860798"/>
          </a:xfrm>
        </p:grpSpPr>
        <p:grpSp>
          <p:nvGrpSpPr>
            <p:cNvPr id="14" name="Rectangle 13">
              <a:extLst>
                <a:ext uri="{FF2B5EF4-FFF2-40B4-BE49-F238E27FC236}">
                  <a16:creationId xmlns:a16="http://schemas.microsoft.com/office/drawing/2014/main" id="{A9A58499-074B-4BA4-B7A2-DF663479E72E}"/>
                </a:ext>
              </a:extLst>
            </p:cNvPr>
            <p:cNvGrpSpPr>
              <a:grpSpLocks/>
            </p:cNvGrpSpPr>
            <p:nvPr/>
          </p:nvGrpSpPr>
          <p:grpSpPr bwMode="auto">
            <a:xfrm>
              <a:off x="0" y="0"/>
              <a:ext cx="9118600" cy="6857623"/>
              <a:chOff x="0" y="0"/>
              <a:chExt cx="9118600" cy="6858000"/>
            </a:xfrm>
          </p:grpSpPr>
          <p:pic>
            <p:nvPicPr>
              <p:cNvPr id="1033" name="Rectangle 13">
                <a:extLst>
                  <a:ext uri="{FF2B5EF4-FFF2-40B4-BE49-F238E27FC236}">
                    <a16:creationId xmlns:a16="http://schemas.microsoft.com/office/drawing/2014/main" id="{A2CB6EF6-AAF6-46CD-B69A-9142541C50E8}"/>
                  </a:ext>
                </a:extLst>
              </p:cNvPr>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4" name="Text Box 10">
                <a:extLst>
                  <a:ext uri="{FF2B5EF4-FFF2-40B4-BE49-F238E27FC236}">
                    <a16:creationId xmlns:a16="http://schemas.microsoft.com/office/drawing/2014/main" id="{59F3E424-0748-4A18-B759-BDC4A0293884}"/>
                  </a:ext>
                </a:extLst>
              </p:cNvPr>
              <p:cNvSpPr txBox="1">
                <a:spLocks noChangeArrowheads="1"/>
              </p:cNvSpPr>
              <p:nvPr/>
            </p:nvSpPr>
            <p:spPr bwMode="auto">
              <a:xfrm>
                <a:off x="0" y="0"/>
                <a:ext cx="9118832" cy="68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21" name="Oval 20">
              <a:extLst>
                <a:ext uri="{FF2B5EF4-FFF2-40B4-BE49-F238E27FC236}">
                  <a16:creationId xmlns:a16="http://schemas.microsoft.com/office/drawing/2014/main" id="{58E085BC-03EE-4C02-8B22-7965EC4A090A}"/>
                </a:ext>
              </a:extLst>
            </p:cNvPr>
            <p:cNvGrpSpPr>
              <a:grpSpLocks/>
            </p:cNvGrpSpPr>
            <p:nvPr/>
          </p:nvGrpSpPr>
          <p:grpSpPr bwMode="auto">
            <a:xfrm>
              <a:off x="0" y="2895441"/>
              <a:ext cx="2362200" cy="2362070"/>
              <a:chOff x="0" y="2895600"/>
              <a:chExt cx="2362200" cy="2362200"/>
            </a:xfrm>
          </p:grpSpPr>
          <p:pic>
            <p:nvPicPr>
              <p:cNvPr id="1036" name="Oval 20">
                <a:extLst>
                  <a:ext uri="{FF2B5EF4-FFF2-40B4-BE49-F238E27FC236}">
                    <a16:creationId xmlns:a16="http://schemas.microsoft.com/office/drawing/2014/main" id="{289CE72A-843B-4973-83C6-80CD64F46A3E}"/>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895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1037" name="Text Box 13">
                <a:extLst>
                  <a:ext uri="{FF2B5EF4-FFF2-40B4-BE49-F238E27FC236}">
                    <a16:creationId xmlns:a16="http://schemas.microsoft.com/office/drawing/2014/main" id="{1ECFC95E-6F3A-4BCC-BB84-16F2B368B017}"/>
                  </a:ext>
                </a:extLst>
              </p:cNvPr>
              <p:cNvSpPr txBox="1">
                <a:spLocks noChangeArrowheads="1"/>
              </p:cNvSpPr>
              <p:nvPr/>
            </p:nvSpPr>
            <p:spPr bwMode="auto">
              <a:xfrm>
                <a:off x="345936" y="3241714"/>
                <a:ext cx="1670328" cy="16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22" name="Oval 21">
              <a:extLst>
                <a:ext uri="{FF2B5EF4-FFF2-40B4-BE49-F238E27FC236}">
                  <a16:creationId xmlns:a16="http://schemas.microsoft.com/office/drawing/2014/main" id="{ED185530-314C-48DD-AE35-232F729A9B8D}"/>
                </a:ext>
              </a:extLst>
            </p:cNvPr>
            <p:cNvGrpSpPr>
              <a:grpSpLocks/>
            </p:cNvGrpSpPr>
            <p:nvPr/>
          </p:nvGrpSpPr>
          <p:grpSpPr bwMode="auto">
            <a:xfrm>
              <a:off x="6286500" y="1676308"/>
              <a:ext cx="2832100" cy="2819245"/>
              <a:chOff x="6286500" y="1676400"/>
              <a:chExt cx="2832100" cy="2819400"/>
            </a:xfrm>
          </p:grpSpPr>
          <p:pic>
            <p:nvPicPr>
              <p:cNvPr id="1039" name="Oval 21">
                <a:extLst>
                  <a:ext uri="{FF2B5EF4-FFF2-40B4-BE49-F238E27FC236}">
                    <a16:creationId xmlns:a16="http://schemas.microsoft.com/office/drawing/2014/main" id="{3D60EE5E-871B-43D6-891C-C58CB0FBDD35}"/>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6500" y="1676400"/>
                <a:ext cx="2832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040" name="Text Box 16">
                <a:extLst>
                  <a:ext uri="{FF2B5EF4-FFF2-40B4-BE49-F238E27FC236}">
                    <a16:creationId xmlns:a16="http://schemas.microsoft.com/office/drawing/2014/main" id="{1CE49280-0A88-4E43-9C48-687844249A34}"/>
                  </a:ext>
                </a:extLst>
              </p:cNvPr>
              <p:cNvSpPr txBox="1">
                <a:spLocks noChangeArrowheads="1"/>
              </p:cNvSpPr>
              <p:nvPr/>
            </p:nvSpPr>
            <p:spPr bwMode="auto">
              <a:xfrm>
                <a:off x="6712324" y="2089406"/>
                <a:ext cx="1993616" cy="199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23" name="Oval 22">
              <a:extLst>
                <a:ext uri="{FF2B5EF4-FFF2-40B4-BE49-F238E27FC236}">
                  <a16:creationId xmlns:a16="http://schemas.microsoft.com/office/drawing/2014/main" id="{7F5946CB-218E-4352-B67D-A1F8E4C6FB8E}"/>
                </a:ext>
              </a:extLst>
            </p:cNvPr>
            <p:cNvGrpSpPr>
              <a:grpSpLocks/>
            </p:cNvGrpSpPr>
            <p:nvPr/>
          </p:nvGrpSpPr>
          <p:grpSpPr bwMode="auto">
            <a:xfrm>
              <a:off x="5676900" y="0"/>
              <a:ext cx="1612900" cy="1600112"/>
              <a:chOff x="5676900" y="0"/>
              <a:chExt cx="1612900" cy="1600200"/>
            </a:xfrm>
          </p:grpSpPr>
          <p:pic>
            <p:nvPicPr>
              <p:cNvPr id="1042" name="Oval 22">
                <a:extLst>
                  <a:ext uri="{FF2B5EF4-FFF2-40B4-BE49-F238E27FC236}">
                    <a16:creationId xmlns:a16="http://schemas.microsoft.com/office/drawing/2014/main" id="{8C2BF855-C043-4FD5-BEF2-C69842AF02C5}"/>
                  </a:ext>
                </a:extLst>
              </p:cNvPr>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76900" y="0"/>
                <a:ext cx="161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43" name="Text Box 19">
                <a:extLst>
                  <a:ext uri="{FF2B5EF4-FFF2-40B4-BE49-F238E27FC236}">
                    <a16:creationId xmlns:a16="http://schemas.microsoft.com/office/drawing/2014/main" id="{4A95ACC7-5416-49BB-A8BE-A6ECC2ED85F0}"/>
                  </a:ext>
                </a:extLst>
              </p:cNvPr>
              <p:cNvSpPr txBox="1">
                <a:spLocks noChangeArrowheads="1"/>
              </p:cNvSpPr>
              <p:nvPr/>
            </p:nvSpPr>
            <p:spPr bwMode="auto">
              <a:xfrm>
                <a:off x="5924176" y="234357"/>
                <a:ext cx="1131512" cy="11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24" name="Oval 23">
              <a:extLst>
                <a:ext uri="{FF2B5EF4-FFF2-40B4-BE49-F238E27FC236}">
                  <a16:creationId xmlns:a16="http://schemas.microsoft.com/office/drawing/2014/main" id="{9F38CC0C-E4EF-46B4-9CB6-3AF2268E0BBC}"/>
                </a:ext>
              </a:extLst>
            </p:cNvPr>
            <p:cNvGrpSpPr>
              <a:grpSpLocks/>
            </p:cNvGrpSpPr>
            <p:nvPr/>
          </p:nvGrpSpPr>
          <p:grpSpPr bwMode="auto">
            <a:xfrm>
              <a:off x="6286500" y="5854378"/>
              <a:ext cx="1003300" cy="1003245"/>
              <a:chOff x="6286500" y="5854700"/>
              <a:chExt cx="1003300" cy="1003300"/>
            </a:xfrm>
          </p:grpSpPr>
          <p:pic>
            <p:nvPicPr>
              <p:cNvPr id="1045" name="Oval 23">
                <a:extLst>
                  <a:ext uri="{FF2B5EF4-FFF2-40B4-BE49-F238E27FC236}">
                    <a16:creationId xmlns:a16="http://schemas.microsoft.com/office/drawing/2014/main" id="{AF6AC398-6409-41B6-9AF2-E8459003092F}"/>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86500" y="5854700"/>
                <a:ext cx="1003300" cy="1003300"/>
              </a:xfrm>
              <a:prstGeom prst="rect">
                <a:avLst/>
              </a:prstGeom>
              <a:noFill/>
              <a:extLst>
                <a:ext uri="{909E8E84-426E-40DD-AFC4-6F175D3DCCD1}">
                  <a14:hiddenFill xmlns:a14="http://schemas.microsoft.com/office/drawing/2010/main">
                    <a:solidFill>
                      <a:srgbClr val="FFFFFF"/>
                    </a:solidFill>
                  </a14:hiddenFill>
                </a:ext>
              </a:extLst>
            </p:spPr>
          </p:pic>
          <p:sp>
            <p:nvSpPr>
              <p:cNvPr id="1046" name="Text Box 22">
                <a:extLst>
                  <a:ext uri="{FF2B5EF4-FFF2-40B4-BE49-F238E27FC236}">
                    <a16:creationId xmlns:a16="http://schemas.microsoft.com/office/drawing/2014/main" id="{3978773F-E123-45D0-B93A-922FEAD2215D}"/>
                  </a:ext>
                </a:extLst>
              </p:cNvPr>
              <p:cNvSpPr txBox="1">
                <a:spLocks noChangeArrowheads="1"/>
              </p:cNvSpPr>
              <p:nvPr/>
            </p:nvSpPr>
            <p:spPr bwMode="auto">
              <a:xfrm>
                <a:off x="6444502" y="6015599"/>
                <a:ext cx="700460" cy="70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grpSp>
          <p:nvGrpSpPr>
            <p:cNvPr id="20" name="Oval 19">
              <a:extLst>
                <a:ext uri="{FF2B5EF4-FFF2-40B4-BE49-F238E27FC236}">
                  <a16:creationId xmlns:a16="http://schemas.microsoft.com/office/drawing/2014/main" id="{BC83994E-C2AB-416E-B01A-D3833F19965F}"/>
                </a:ext>
              </a:extLst>
            </p:cNvPr>
            <p:cNvGrpSpPr>
              <a:grpSpLocks/>
            </p:cNvGrpSpPr>
            <p:nvPr/>
          </p:nvGrpSpPr>
          <p:grpSpPr bwMode="auto">
            <a:xfrm>
              <a:off x="0" y="2654154"/>
              <a:ext cx="4191000" cy="4203469"/>
              <a:chOff x="0" y="2654300"/>
              <a:chExt cx="4191000" cy="4203700"/>
            </a:xfrm>
          </p:grpSpPr>
          <p:pic>
            <p:nvPicPr>
              <p:cNvPr id="1048" name="Oval 19">
                <a:extLst>
                  <a:ext uri="{FF2B5EF4-FFF2-40B4-BE49-F238E27FC236}">
                    <a16:creationId xmlns:a16="http://schemas.microsoft.com/office/drawing/2014/main" id="{A4B101FE-6B48-4EBD-97EA-4773B82FA116}"/>
                  </a:ext>
                </a:extLst>
              </p:cNvPr>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2654300"/>
                <a:ext cx="4191000" cy="4203700"/>
              </a:xfrm>
              <a:prstGeom prst="rect">
                <a:avLst/>
              </a:prstGeom>
              <a:noFill/>
              <a:extLst>
                <a:ext uri="{909E8E84-426E-40DD-AFC4-6F175D3DCCD1}">
                  <a14:hiddenFill xmlns:a14="http://schemas.microsoft.com/office/drawing/2010/main">
                    <a:solidFill>
                      <a:srgbClr val="FFFFFF"/>
                    </a:solidFill>
                  </a14:hiddenFill>
                </a:ext>
              </a:extLst>
            </p:spPr>
          </p:pic>
          <p:sp>
            <p:nvSpPr>
              <p:cNvPr id="1049" name="Text Box 25">
                <a:extLst>
                  <a:ext uri="{FF2B5EF4-FFF2-40B4-BE49-F238E27FC236}">
                    <a16:creationId xmlns:a16="http://schemas.microsoft.com/office/drawing/2014/main" id="{2F007843-6D8E-4E20-9FAB-E503594B1197}"/>
                  </a:ext>
                </a:extLst>
              </p:cNvPr>
              <p:cNvSpPr txBox="1">
                <a:spLocks noChangeArrowheads="1"/>
              </p:cNvSpPr>
              <p:nvPr/>
            </p:nvSpPr>
            <p:spPr bwMode="auto">
              <a:xfrm>
                <a:off x="612170" y="3280938"/>
                <a:ext cx="2963484" cy="29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grpSp>
        <p:sp>
          <p:nvSpPr>
            <p:cNvPr id="1051" name="Freeform 5">
              <a:extLst>
                <a:ext uri="{FF2B5EF4-FFF2-40B4-BE49-F238E27FC236}">
                  <a16:creationId xmlns:a16="http://schemas.microsoft.com/office/drawing/2014/main" id="{65C64633-1F1D-42B0-8A3A-388ACFCCFB12}"/>
                </a:ext>
              </a:extLst>
            </p:cNvPr>
            <p:cNvSpPr>
              <a:spLocks/>
            </p:cNvSpPr>
            <p:nvPr/>
          </p:nvSpPr>
          <p:spPr bwMode="gray">
            <a:xfrm rot="-589932">
              <a:off x="6359946" y="179029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2" name="Freeform 24">
              <a:extLst>
                <a:ext uri="{FF2B5EF4-FFF2-40B4-BE49-F238E27FC236}">
                  <a16:creationId xmlns:a16="http://schemas.microsoft.com/office/drawing/2014/main" id="{7251F656-65FB-4479-B395-D092B732130E}"/>
                </a:ext>
              </a:extLst>
            </p:cNvPr>
            <p:cNvSpPr>
              <a:spLocks/>
            </p:cNvSpPr>
            <p:nvPr/>
          </p:nvSpPr>
          <p:spPr bwMode="gray">
            <a:xfrm>
              <a:off x="485023" y="1856450"/>
              <a:ext cx="8173954" cy="4535226"/>
            </a:xfrm>
            <a:custGeom>
              <a:avLst/>
              <a:gdLst>
                <a:gd name="T0" fmla="*/ 0 w 4960"/>
                <a:gd name="T1" fmla="*/ 0 h 2752"/>
                <a:gd name="T2" fmla="*/ 0 w 4960"/>
                <a:gd name="T3" fmla="*/ 879926131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879926131 h 2752"/>
                <a:gd name="T14" fmla="*/ 2147483646 w 4960"/>
                <a:gd name="T15" fmla="*/ 0 h 2752"/>
                <a:gd name="T16" fmla="*/ 2147483646 w 4960"/>
                <a:gd name="T17" fmla="*/ 0 h 2752"/>
                <a:gd name="T18" fmla="*/ 2147483646 w 4960"/>
                <a:gd name="T19" fmla="*/ 92337663 h 2752"/>
                <a:gd name="T20" fmla="*/ 2147483646 w 4960"/>
                <a:gd name="T21" fmla="*/ 173811877 h 2752"/>
                <a:gd name="T22" fmla="*/ 2147483646 w 4960"/>
                <a:gd name="T23" fmla="*/ 244424291 h 2752"/>
                <a:gd name="T24" fmla="*/ 2147483646 w 4960"/>
                <a:gd name="T25" fmla="*/ 309603333 h 2752"/>
                <a:gd name="T26" fmla="*/ 2147483646 w 4960"/>
                <a:gd name="T27" fmla="*/ 358488851 h 2752"/>
                <a:gd name="T28" fmla="*/ 2147483646 w 4960"/>
                <a:gd name="T29" fmla="*/ 396509272 h 2752"/>
                <a:gd name="T30" fmla="*/ 2147483646 w 4960"/>
                <a:gd name="T31" fmla="*/ 429099617 h 2752"/>
                <a:gd name="T32" fmla="*/ 2147483646 w 4960"/>
                <a:gd name="T33" fmla="*/ 450826514 h 2752"/>
                <a:gd name="T34" fmla="*/ 2147483646 w 4960"/>
                <a:gd name="T35" fmla="*/ 467121686 h 2752"/>
                <a:gd name="T36" fmla="*/ 2147483646 w 4960"/>
                <a:gd name="T37" fmla="*/ 472553410 h 2752"/>
                <a:gd name="T38" fmla="*/ 2147483646 w 4960"/>
                <a:gd name="T39" fmla="*/ 472553410 h 2752"/>
                <a:gd name="T40" fmla="*/ 2147483646 w 4960"/>
                <a:gd name="T41" fmla="*/ 472553410 h 2752"/>
                <a:gd name="T42" fmla="*/ 2147483646 w 4960"/>
                <a:gd name="T43" fmla="*/ 461689962 h 2752"/>
                <a:gd name="T44" fmla="*/ 2147483646 w 4960"/>
                <a:gd name="T45" fmla="*/ 445394789 h 2752"/>
                <a:gd name="T46" fmla="*/ 2147483646 w 4960"/>
                <a:gd name="T47" fmla="*/ 423667893 h 2752"/>
                <a:gd name="T48" fmla="*/ 2147483646 w 4960"/>
                <a:gd name="T49" fmla="*/ 401940996 h 2752"/>
                <a:gd name="T50" fmla="*/ 2147483646 w 4960"/>
                <a:gd name="T51" fmla="*/ 374782375 h 2752"/>
                <a:gd name="T52" fmla="*/ 2147483646 w 4960"/>
                <a:gd name="T53" fmla="*/ 347625402 h 2752"/>
                <a:gd name="T54" fmla="*/ 2147483646 w 4960"/>
                <a:gd name="T55" fmla="*/ 315035058 h 2752"/>
                <a:gd name="T56" fmla="*/ 2147483646 w 4960"/>
                <a:gd name="T57" fmla="*/ 282444713 h 2752"/>
                <a:gd name="T58" fmla="*/ 1814167891 w 4960"/>
                <a:gd name="T59" fmla="*/ 211833946 h 2752"/>
                <a:gd name="T60" fmla="*/ 1189529488 w 4960"/>
                <a:gd name="T61" fmla="*/ 146654904 h 2752"/>
                <a:gd name="T62" fmla="*/ 689819095 w 4960"/>
                <a:gd name="T63" fmla="*/ 92337663 h 2752"/>
                <a:gd name="T64" fmla="*/ 315035064 w 4960"/>
                <a:gd name="T65" fmla="*/ 43453793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3" name="Freeform 5">
              <a:extLst>
                <a:ext uri="{FF2B5EF4-FFF2-40B4-BE49-F238E27FC236}">
                  <a16:creationId xmlns:a16="http://schemas.microsoft.com/office/drawing/2014/main" id="{63AF79A2-D1D0-461C-A7DE-1ABF897FD8D3}"/>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1027" name="Title Placeholder 1">
            <a:extLst>
              <a:ext uri="{FF2B5EF4-FFF2-40B4-BE49-F238E27FC236}">
                <a16:creationId xmlns:a16="http://schemas.microsoft.com/office/drawing/2014/main" id="{6316EE49-BFE1-408A-94DC-E56A5532B384}"/>
              </a:ext>
            </a:extLst>
          </p:cNvPr>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F2ADA615-39B6-4384-AC06-440F05234D64}"/>
              </a:ext>
            </a:extLst>
          </p:cNvPr>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2B8BD29-548B-5E4A-B663-52259AC86416}"/>
              </a:ext>
            </a:extLst>
          </p:cNvPr>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a:defRPr sz="900" b="1" i="0">
                <a:solidFill>
                  <a:schemeClr val="accent1"/>
                </a:solidFill>
                <a:latin typeface="Verdana" charset="0"/>
                <a:ea typeface="ＭＳ Ｐゴシック" charset="-128"/>
              </a:defRPr>
            </a:lvl1pPr>
          </a:lstStyle>
          <a:p>
            <a:pPr>
              <a:defRPr/>
            </a:pPr>
            <a:endParaRPr lang="x-none" altLang="x-none"/>
          </a:p>
        </p:txBody>
      </p:sp>
      <p:sp>
        <p:nvSpPr>
          <p:cNvPr id="5" name="Footer Placeholder 4">
            <a:extLst>
              <a:ext uri="{FF2B5EF4-FFF2-40B4-BE49-F238E27FC236}">
                <a16:creationId xmlns:a16="http://schemas.microsoft.com/office/drawing/2014/main" id="{F030B803-B421-144E-BC40-530BA2856B3A}"/>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a:defRPr sz="900" b="1" i="0">
                <a:solidFill>
                  <a:schemeClr val="accent1"/>
                </a:solidFill>
                <a:latin typeface="Verdana" charset="0"/>
                <a:ea typeface="ＭＳ Ｐゴシック" charset="-128"/>
              </a:defRPr>
            </a:lvl1pPr>
          </a:lstStyle>
          <a:p>
            <a:pPr>
              <a:defRPr/>
            </a:pPr>
            <a:endParaRPr lang="x-none" altLang="x-none"/>
          </a:p>
        </p:txBody>
      </p:sp>
      <p:sp>
        <p:nvSpPr>
          <p:cNvPr id="26" name="Rectangle 25">
            <a:extLst>
              <a:ext uri="{FF2B5EF4-FFF2-40B4-BE49-F238E27FC236}">
                <a16:creationId xmlns:a16="http://schemas.microsoft.com/office/drawing/2014/main" id="{B763940C-A8B3-9F45-A849-F2A951F92488}"/>
              </a:ext>
            </a:extLst>
          </p:cNvPr>
          <p:cNvSpPr>
            <a:spLocks noChangeArrowheads="1"/>
          </p:cNvSpPr>
          <p:nvPr/>
        </p:nvSpPr>
        <p:spPr bwMode="auto">
          <a:xfrm>
            <a:off x="7745413" y="0"/>
            <a:ext cx="685800" cy="1100138"/>
          </a:xfrm>
          <a:prstGeom prst="rect">
            <a:avLst/>
          </a:prstGeom>
          <a:solidFill>
            <a:schemeClr val="accent1"/>
          </a:solidFill>
          <a:ln>
            <a:noFill/>
          </a:ln>
          <a:effectLst>
            <a:outerShdw blurRad="38100"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p>
            <a:pPr>
              <a:defRPr/>
            </a:pPr>
            <a:endParaRPr lang="en-US"/>
          </a:p>
        </p:txBody>
      </p:sp>
      <p:sp>
        <p:nvSpPr>
          <p:cNvPr id="18" name="Slide Number Placeholder 5">
            <a:extLst>
              <a:ext uri="{FF2B5EF4-FFF2-40B4-BE49-F238E27FC236}">
                <a16:creationId xmlns:a16="http://schemas.microsoft.com/office/drawing/2014/main" id="{CBE09F71-133F-194E-A053-0FAAF46C5D11}"/>
              </a:ext>
            </a:extLst>
          </p:cNvPr>
          <p:cNvSpPr>
            <a:spLocks noGrp="1"/>
          </p:cNvSpPr>
          <p:nvPr>
            <p:ph type="sldNum" sz="quarter" idx="4"/>
          </p:nvPr>
        </p:nvSpPr>
        <p:spPr bwMode="gray">
          <a:xfrm>
            <a:off x="7678738" y="295275"/>
            <a:ext cx="790575"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defRPr>
            </a:lvl1pPr>
          </a:lstStyle>
          <a:p>
            <a:fld id="{C18DE063-9348-4602-95BF-759C14C17D5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8" r:id="rId1"/>
    <p:sldLayoutId id="2147483764" r:id="rId2"/>
    <p:sldLayoutId id="2147483769" r:id="rId3"/>
    <p:sldLayoutId id="2147483765" r:id="rId4"/>
    <p:sldLayoutId id="2147483766" r:id="rId5"/>
    <p:sldLayoutId id="2147483767"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wu.worldcat.org/title/the-teaching-and-learning-experience-deconstructing-and-creating-space-using-a-feminist-pedagogy/oclc/211459355&amp;referer=brief_resul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6E3DE483-74F5-4D02-BD04-B7D4FEC9B509}"/>
              </a:ext>
            </a:extLst>
          </p:cNvPr>
          <p:cNvSpPr>
            <a:spLocks noGrp="1"/>
          </p:cNvSpPr>
          <p:nvPr>
            <p:ph type="ctrTitle"/>
          </p:nvPr>
        </p:nvSpPr>
        <p:spPr>
          <a:xfrm>
            <a:off x="1447800" y="857250"/>
            <a:ext cx="7239000" cy="1123950"/>
          </a:xfrm>
          <a:noFill/>
        </p:spPr>
        <p:txBody>
          <a:bodyPr lIns="90488" tIns="44450" rIns="90488" bIns="44450" anchor="ctr"/>
          <a:lstStyle/>
          <a:p>
            <a:pPr eaLnBrk="1" hangingPunct="1"/>
            <a:br>
              <a:rPr lang="en-US" altLang="en-US" sz="3200"/>
            </a:br>
            <a:r>
              <a:rPr lang="en-US" altLang="en-US" sz="3200"/>
              <a:t>Creating a</a:t>
            </a:r>
            <a:br>
              <a:rPr lang="en-US" altLang="en-US" sz="3200"/>
            </a:br>
            <a:r>
              <a:rPr lang="en-US" altLang="en-US" sz="3200"/>
              <a:t>Feminist</a:t>
            </a:r>
            <a:br>
              <a:rPr lang="en-US" altLang="en-US" sz="3200"/>
            </a:br>
            <a:r>
              <a:rPr lang="en-US" altLang="en-US" sz="3200"/>
              <a:t>Classroom</a:t>
            </a:r>
            <a:br>
              <a:rPr lang="en-US" altLang="en-US" sz="3200"/>
            </a:br>
            <a:endParaRPr lang="en-US" altLang="en-US" sz="2400"/>
          </a:p>
        </p:txBody>
      </p:sp>
      <p:sp>
        <p:nvSpPr>
          <p:cNvPr id="14339" name="Rectangle 3">
            <a:extLst>
              <a:ext uri="{FF2B5EF4-FFF2-40B4-BE49-F238E27FC236}">
                <a16:creationId xmlns:a16="http://schemas.microsoft.com/office/drawing/2014/main" id="{1EDA0859-AEDD-B246-8416-CF633E818FA9}"/>
              </a:ext>
            </a:extLst>
          </p:cNvPr>
          <p:cNvSpPr>
            <a:spLocks noGrp="1" noChangeArrowheads="1"/>
          </p:cNvSpPr>
          <p:nvPr>
            <p:ph type="subTitle" idx="1"/>
          </p:nvPr>
        </p:nvSpPr>
        <p:spPr>
          <a:xfrm>
            <a:off x="838200" y="4906963"/>
            <a:ext cx="6400800" cy="1752600"/>
          </a:xfrm>
        </p:spPr>
        <p:txBody>
          <a:bodyPr lIns="90488" tIns="44450" rIns="90488" bIns="44450" rtlCol="0">
            <a:normAutofit/>
          </a:bodyPr>
          <a:lstStyle/>
          <a:p>
            <a:pPr marL="342900" indent="-342900" eaLnBrk="1" fontAlgn="auto" hangingPunct="1">
              <a:spcAft>
                <a:spcPts val="0"/>
              </a:spcAft>
              <a:buFont typeface="Wingdings 3" charset="2"/>
              <a:buNone/>
              <a:defRPr/>
            </a:pPr>
            <a:r>
              <a:rPr lang="en-US" altLang="x-none" sz="2500" dirty="0"/>
              <a:t>Elizabeth Wells, Music</a:t>
            </a:r>
          </a:p>
          <a:p>
            <a:pPr marL="342900" indent="-342900" eaLnBrk="1" fontAlgn="auto" hangingPunct="1">
              <a:spcAft>
                <a:spcPts val="0"/>
              </a:spcAft>
              <a:buFont typeface="Wingdings 3" charset="2"/>
              <a:buNone/>
              <a:defRPr/>
            </a:pPr>
            <a:r>
              <a:rPr lang="en-US" altLang="x-none" sz="2500" dirty="0"/>
              <a:t>Toni Roberts, Sociology</a:t>
            </a:r>
          </a:p>
        </p:txBody>
      </p:sp>
      <p:pic>
        <p:nvPicPr>
          <p:cNvPr id="21507" name="Picture 5">
            <a:extLst>
              <a:ext uri="{FF2B5EF4-FFF2-40B4-BE49-F238E27FC236}">
                <a16:creationId xmlns:a16="http://schemas.microsoft.com/office/drawing/2014/main" id="{30143A8A-F0EC-4116-B22A-F5DA081627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685800"/>
            <a:ext cx="30845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84C8DF9B-64FF-44C8-99C9-DAFCE5FB8DCE}"/>
              </a:ext>
            </a:extLst>
          </p:cNvPr>
          <p:cNvSpPr>
            <a:spLocks noGrp="1"/>
          </p:cNvSpPr>
          <p:nvPr>
            <p:ph type="title"/>
          </p:nvPr>
        </p:nvSpPr>
        <p:spPr>
          <a:xfrm>
            <a:off x="865188" y="927100"/>
            <a:ext cx="6345237" cy="709613"/>
          </a:xfrm>
        </p:spPr>
        <p:txBody>
          <a:bodyPr/>
          <a:lstStyle/>
          <a:p>
            <a:pPr eaLnBrk="1" hangingPunct="1"/>
            <a:r>
              <a:rPr lang="en-US" altLang="en-US" sz="2800"/>
              <a:t>A Nice Summary</a:t>
            </a:r>
          </a:p>
        </p:txBody>
      </p:sp>
      <p:sp>
        <p:nvSpPr>
          <p:cNvPr id="39938" name="Rectangle 3">
            <a:extLst>
              <a:ext uri="{FF2B5EF4-FFF2-40B4-BE49-F238E27FC236}">
                <a16:creationId xmlns:a16="http://schemas.microsoft.com/office/drawing/2014/main" id="{3F10C6C7-D13D-42FA-B1CD-0904B991014D}"/>
              </a:ext>
            </a:extLst>
          </p:cNvPr>
          <p:cNvSpPr>
            <a:spLocks noGrp="1"/>
          </p:cNvSpPr>
          <p:nvPr>
            <p:ph idx="1"/>
          </p:nvPr>
        </p:nvSpPr>
        <p:spPr>
          <a:xfrm>
            <a:off x="685800" y="2438400"/>
            <a:ext cx="7772400" cy="5156200"/>
          </a:xfrm>
        </p:spPr>
        <p:txBody>
          <a:bodyPr/>
          <a:lstStyle/>
          <a:p>
            <a:pPr eaLnBrk="1" hangingPunct="1">
              <a:lnSpc>
                <a:spcPct val="90000"/>
              </a:lnSpc>
              <a:buFont typeface="Wingdings" panose="05000000000000000000" pitchFamily="2" charset="2"/>
              <a:buNone/>
            </a:pPr>
            <a:r>
              <a:rPr lang="en-US" altLang="en-US" sz="2100"/>
              <a:t>    </a:t>
            </a:r>
            <a:r>
              <a:rPr lang="en-US" altLang="en-US" sz="2500"/>
              <a:t>Feminist pedagogy is a theoretical and practical approach to teaching and learning that attempts to address inequities in the classroom, local community and world by interrogating power relations in the classroom, fostering a community of learners, empowering learners to be active agents of their own learning, and encouraging learners to critique ideas and discourses, their own as well as others. The goal is empowerment for all learners. </a:t>
            </a:r>
            <a:r>
              <a:rPr lang="en-US" altLang="en-US" sz="2800"/>
              <a:t>Anderson </a:t>
            </a:r>
            <a:r>
              <a:rPr lang="en-US" altLang="en-US" sz="2400"/>
              <a:t>(2002)</a:t>
            </a:r>
            <a:endParaRPr lang="en-US" altLang="en-US" sz="2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89ADFD7B-761C-45E1-B6F7-FCA3F4FDB437}"/>
              </a:ext>
            </a:extLst>
          </p:cNvPr>
          <p:cNvSpPr>
            <a:spLocks noGrp="1"/>
          </p:cNvSpPr>
          <p:nvPr>
            <p:ph type="title"/>
          </p:nvPr>
        </p:nvSpPr>
        <p:spPr>
          <a:xfrm>
            <a:off x="865188" y="927100"/>
            <a:ext cx="6345237" cy="709613"/>
          </a:xfrm>
        </p:spPr>
        <p:txBody>
          <a:bodyPr/>
          <a:lstStyle/>
          <a:p>
            <a:pPr algn="ctr" eaLnBrk="1" hangingPunct="1"/>
            <a:r>
              <a:rPr lang="en-US" altLang="en-US"/>
              <a:t>The Simple Answer</a:t>
            </a:r>
          </a:p>
        </p:txBody>
      </p:sp>
      <p:sp>
        <p:nvSpPr>
          <p:cNvPr id="41986" name="Rectangle 3">
            <a:extLst>
              <a:ext uri="{FF2B5EF4-FFF2-40B4-BE49-F238E27FC236}">
                <a16:creationId xmlns:a16="http://schemas.microsoft.com/office/drawing/2014/main" id="{4A42F964-A64A-4EF9-ADA4-A87BC8A68C9D}"/>
              </a:ext>
            </a:extLst>
          </p:cNvPr>
          <p:cNvSpPr>
            <a:spLocks noGrp="1"/>
          </p:cNvSpPr>
          <p:nvPr>
            <p:ph idx="1"/>
          </p:nvPr>
        </p:nvSpPr>
        <p:spPr>
          <a:xfrm>
            <a:off x="762000" y="2828925"/>
            <a:ext cx="8229600" cy="4040188"/>
          </a:xfrm>
        </p:spPr>
        <p:txBody>
          <a:bodyPr/>
          <a:lstStyle/>
          <a:p>
            <a:pPr eaLnBrk="1" hangingPunct="1">
              <a:buFont typeface="Wingdings" panose="05000000000000000000" pitchFamily="2" charset="2"/>
              <a:buNone/>
            </a:pPr>
            <a:r>
              <a:rPr lang="en-US" altLang="en-US"/>
              <a:t>	</a:t>
            </a:r>
            <a:r>
              <a:rPr lang="en-US" altLang="en-US" sz="3700"/>
              <a:t>“</a:t>
            </a:r>
            <a:r>
              <a:rPr lang="en-US" altLang="en-US" sz="4100"/>
              <a:t>Feminist pedagogy is about teaching and learning liberation.”</a:t>
            </a:r>
          </a:p>
          <a:p>
            <a:pPr algn="ctr" eaLnBrk="1" hangingPunct="1">
              <a:buFont typeface="Wingdings" panose="05000000000000000000" pitchFamily="2" charset="2"/>
              <a:buNone/>
            </a:pPr>
            <a:r>
              <a:rPr lang="en-US" altLang="en-US" sz="2100"/>
              <a:t>(p. 35) </a:t>
            </a:r>
            <a:r>
              <a:rPr lang="en-US" altLang="en-US" sz="2400"/>
              <a:t>Linda Briskin (1994)</a:t>
            </a:r>
            <a:endParaRPr lang="en-US" altLang="en-US"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50D34CB-4883-410E-A665-B971D9333CDF}"/>
              </a:ext>
            </a:extLst>
          </p:cNvPr>
          <p:cNvSpPr>
            <a:spLocks noGrp="1"/>
          </p:cNvSpPr>
          <p:nvPr>
            <p:ph type="title"/>
          </p:nvPr>
        </p:nvSpPr>
        <p:spPr>
          <a:xfrm>
            <a:off x="865188" y="927100"/>
            <a:ext cx="6345237" cy="709613"/>
          </a:xfrm>
          <a:noFill/>
        </p:spPr>
        <p:txBody>
          <a:bodyPr lIns="90488" tIns="44450" rIns="90488" bIns="44450"/>
          <a:lstStyle/>
          <a:p>
            <a:pPr algn="ctr" eaLnBrk="1" hangingPunct="1"/>
            <a:r>
              <a:rPr lang="en-US" altLang="en-US"/>
              <a:t>A Charge to Feminist Teachers</a:t>
            </a:r>
          </a:p>
        </p:txBody>
      </p:sp>
      <p:sp>
        <p:nvSpPr>
          <p:cNvPr id="44034" name="Rectangle 3">
            <a:extLst>
              <a:ext uri="{FF2B5EF4-FFF2-40B4-BE49-F238E27FC236}">
                <a16:creationId xmlns:a16="http://schemas.microsoft.com/office/drawing/2014/main" id="{29323E1B-0B86-4F69-BD7F-9B85438AF93E}"/>
              </a:ext>
            </a:extLst>
          </p:cNvPr>
          <p:cNvSpPr>
            <a:spLocks noGrp="1"/>
          </p:cNvSpPr>
          <p:nvPr>
            <p:ph idx="1"/>
          </p:nvPr>
        </p:nvSpPr>
        <p:spPr>
          <a:xfrm>
            <a:off x="609600" y="2133600"/>
            <a:ext cx="7696200" cy="5334000"/>
          </a:xfrm>
        </p:spPr>
        <p:txBody>
          <a:bodyPr lIns="90488" tIns="44450" rIns="90488" bIns="44450"/>
          <a:lstStyle/>
          <a:p>
            <a:pPr eaLnBrk="1" hangingPunct="1">
              <a:buFont typeface="Wingdings" panose="05000000000000000000" pitchFamily="2" charset="2"/>
              <a:buNone/>
            </a:pPr>
            <a:endParaRPr lang="en-US" altLang="en-US" sz="2100"/>
          </a:p>
          <a:p>
            <a:pPr eaLnBrk="1" hangingPunct="1">
              <a:buFont typeface="Wingdings" panose="05000000000000000000" pitchFamily="2" charset="2"/>
              <a:buNone/>
            </a:pPr>
            <a:r>
              <a:rPr lang="en-US" altLang="en-US" sz="2100"/>
              <a:t>	</a:t>
            </a:r>
            <a:r>
              <a:rPr lang="en-US" altLang="en-US" sz="2500"/>
              <a:t>“Feminist teachers, if they are to work to create a counter-hegemonic teaching, must be conscious of their own gendered, classed, and raced subjectivities as they confirm or challenge the lived experiences of their students. This does not mean avoiding or denying conflict, but legitimating this polyphony of voices and making both our oppression and our power conscious in the discourse of the classroom" </a:t>
            </a:r>
            <a:r>
              <a:rPr lang="en-US" altLang="en-US" sz="1700"/>
              <a:t>(</a:t>
            </a:r>
            <a:r>
              <a:rPr lang="en-US" altLang="en-US" sz="1500"/>
              <a:t>Weiler, 1988, </a:t>
            </a:r>
            <a:r>
              <a:rPr lang="en-US" altLang="en-US" sz="1700"/>
              <a:t>p. 145).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9F1F2C67-0B11-4CE3-A482-BCDC3B818852}"/>
              </a:ext>
            </a:extLst>
          </p:cNvPr>
          <p:cNvSpPr>
            <a:spLocks noGrp="1"/>
          </p:cNvSpPr>
          <p:nvPr>
            <p:ph type="title"/>
          </p:nvPr>
        </p:nvSpPr>
        <p:spPr>
          <a:xfrm>
            <a:off x="1219200" y="609600"/>
            <a:ext cx="7313613" cy="1143000"/>
          </a:xfrm>
        </p:spPr>
        <p:txBody>
          <a:bodyPr/>
          <a:lstStyle/>
          <a:p>
            <a:pPr eaLnBrk="1" hangingPunct="1"/>
            <a:r>
              <a:rPr lang="en-US" altLang="en-US"/>
              <a:t>Some Possible Approaches</a:t>
            </a:r>
          </a:p>
        </p:txBody>
      </p:sp>
      <p:sp>
        <p:nvSpPr>
          <p:cNvPr id="46082" name="Content Placeholder 2">
            <a:extLst>
              <a:ext uri="{FF2B5EF4-FFF2-40B4-BE49-F238E27FC236}">
                <a16:creationId xmlns:a16="http://schemas.microsoft.com/office/drawing/2014/main" id="{53E78332-C926-4DD4-8021-E5F9B601D771}"/>
              </a:ext>
            </a:extLst>
          </p:cNvPr>
          <p:cNvSpPr>
            <a:spLocks noGrp="1"/>
          </p:cNvSpPr>
          <p:nvPr>
            <p:ph idx="1"/>
          </p:nvPr>
        </p:nvSpPr>
        <p:spPr>
          <a:xfrm>
            <a:off x="915988" y="2743200"/>
            <a:ext cx="7312025" cy="4114800"/>
          </a:xfrm>
        </p:spPr>
        <p:txBody>
          <a:bodyPr/>
          <a:lstStyle/>
          <a:p>
            <a:pPr eaLnBrk="1" hangingPunct="1"/>
            <a:r>
              <a:rPr lang="en-US" altLang="en-US"/>
              <a:t>Choices in weighting of work</a:t>
            </a:r>
          </a:p>
          <a:p>
            <a:pPr lvl="1" eaLnBrk="1" hangingPunct="1"/>
            <a:r>
              <a:rPr lang="en-US" altLang="en-US"/>
              <a:t>build on strengths and provides a sense of agency</a:t>
            </a:r>
          </a:p>
          <a:p>
            <a:pPr eaLnBrk="1" hangingPunct="1"/>
            <a:r>
              <a:rPr lang="en-US" altLang="en-US"/>
              <a:t>Choice in type/kind of work</a:t>
            </a:r>
          </a:p>
          <a:p>
            <a:pPr lvl="1" eaLnBrk="1" hangingPunct="1"/>
            <a:r>
              <a:rPr lang="en-US" altLang="en-US"/>
              <a:t>art, projects, audio, video, etc.</a:t>
            </a:r>
          </a:p>
          <a:p>
            <a:pPr lvl="1" eaLnBrk="1" hangingPunct="1"/>
            <a:r>
              <a:rPr lang="en-US" altLang="en-US"/>
              <a:t>again, builds on learning style and agency</a:t>
            </a:r>
          </a:p>
          <a:p>
            <a:pPr eaLnBrk="1" hangingPunct="1"/>
            <a:r>
              <a:rPr lang="en-US" altLang="en-US"/>
              <a:t>These also respect differences in class, culture, experience, etc.</a:t>
            </a:r>
          </a:p>
          <a:p>
            <a:pPr eaLnBrk="1" hangingPunct="1"/>
            <a:r>
              <a:rPr lang="en-US" altLang="en-US"/>
              <a:t>Collaborative work (in class assignments, tests and exams)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F7E8BA22-F381-491E-BCAE-AA23125F0A0F}"/>
              </a:ext>
            </a:extLst>
          </p:cNvPr>
          <p:cNvSpPr>
            <a:spLocks noGrp="1"/>
          </p:cNvSpPr>
          <p:nvPr>
            <p:ph type="title"/>
          </p:nvPr>
        </p:nvSpPr>
        <p:spPr>
          <a:xfrm>
            <a:off x="865188" y="927100"/>
            <a:ext cx="6345237" cy="709613"/>
          </a:xfrm>
        </p:spPr>
        <p:txBody>
          <a:bodyPr/>
          <a:lstStyle/>
          <a:p>
            <a:pPr eaLnBrk="1" hangingPunct="1"/>
            <a:r>
              <a:rPr lang="en-US" altLang="en-US"/>
              <a:t>Some Possible Approaches</a:t>
            </a:r>
          </a:p>
        </p:txBody>
      </p:sp>
      <p:sp>
        <p:nvSpPr>
          <p:cNvPr id="48130" name="Content Placeholder 2">
            <a:extLst>
              <a:ext uri="{FF2B5EF4-FFF2-40B4-BE49-F238E27FC236}">
                <a16:creationId xmlns:a16="http://schemas.microsoft.com/office/drawing/2014/main" id="{C3964B96-6EB0-4AB4-B959-E920B853354A}"/>
              </a:ext>
            </a:extLst>
          </p:cNvPr>
          <p:cNvSpPr>
            <a:spLocks noGrp="1"/>
          </p:cNvSpPr>
          <p:nvPr>
            <p:ph idx="1"/>
          </p:nvPr>
        </p:nvSpPr>
        <p:spPr>
          <a:xfrm>
            <a:off x="685800" y="2590800"/>
            <a:ext cx="7316788" cy="4802188"/>
          </a:xfrm>
        </p:spPr>
        <p:txBody>
          <a:bodyPr/>
          <a:lstStyle/>
          <a:p>
            <a:pPr eaLnBrk="1" hangingPunct="1"/>
            <a:r>
              <a:rPr lang="en-US" altLang="en-US"/>
              <a:t>Other forms of communication</a:t>
            </a:r>
          </a:p>
          <a:p>
            <a:pPr eaLnBrk="1" hangingPunct="1"/>
            <a:r>
              <a:rPr lang="en-US" altLang="en-US"/>
              <a:t>Alternatives in evaluating participation</a:t>
            </a:r>
          </a:p>
          <a:p>
            <a:pPr eaLnBrk="1" hangingPunct="1"/>
            <a:r>
              <a:rPr lang="en-US" altLang="en-US"/>
              <a:t>Acknowledge difference explicitly and celebrate it (don’t ignore it)</a:t>
            </a:r>
          </a:p>
          <a:p>
            <a:pPr eaLnBrk="1" hangingPunct="1"/>
            <a:r>
              <a:rPr lang="en-US" altLang="en-US"/>
              <a:t>Acknowledge experience – keeping in mind that one’s experience is just that (be careful of the “experience junkie”)</a:t>
            </a:r>
            <a:endParaRPr lang="en-US" altLang="en-US" sz="3200"/>
          </a:p>
          <a:p>
            <a:pPr eaLnBrk="1" hangingPunct="1"/>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4">
            <a:extLst>
              <a:ext uri="{FF2B5EF4-FFF2-40B4-BE49-F238E27FC236}">
                <a16:creationId xmlns:a16="http://schemas.microsoft.com/office/drawing/2014/main" id="{F3E165E3-BABB-4A4C-A99D-BE2F389BDF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11113"/>
            <a:ext cx="591185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493D511-233A-4B2F-BD3D-BAB25EBA1BD5}"/>
              </a:ext>
            </a:extLst>
          </p:cNvPr>
          <p:cNvSpPr>
            <a:spLocks noGrp="1"/>
          </p:cNvSpPr>
          <p:nvPr>
            <p:ph type="title"/>
          </p:nvPr>
        </p:nvSpPr>
        <p:spPr>
          <a:xfrm>
            <a:off x="865188" y="927100"/>
            <a:ext cx="6345237" cy="709613"/>
          </a:xfrm>
        </p:spPr>
        <p:txBody>
          <a:bodyPr/>
          <a:lstStyle/>
          <a:p>
            <a:pPr eaLnBrk="1" hangingPunct="1"/>
            <a:r>
              <a:rPr lang="en-US" altLang="en-US" dirty="0"/>
              <a:t>Questions to consider with your group (15 minutes each)</a:t>
            </a:r>
          </a:p>
        </p:txBody>
      </p:sp>
      <p:sp>
        <p:nvSpPr>
          <p:cNvPr id="47107" name="Rectangle 3">
            <a:extLst>
              <a:ext uri="{FF2B5EF4-FFF2-40B4-BE49-F238E27FC236}">
                <a16:creationId xmlns:a16="http://schemas.microsoft.com/office/drawing/2014/main" id="{B8E72424-2375-4F4A-BE64-08C19B641B63}"/>
              </a:ext>
            </a:extLst>
          </p:cNvPr>
          <p:cNvSpPr>
            <a:spLocks noGrp="1" noChangeArrowheads="1"/>
          </p:cNvSpPr>
          <p:nvPr>
            <p:ph idx="1"/>
          </p:nvPr>
        </p:nvSpPr>
        <p:spPr>
          <a:xfrm>
            <a:off x="381000" y="2209800"/>
            <a:ext cx="7772400" cy="4470400"/>
          </a:xfrm>
        </p:spPr>
        <p:txBody>
          <a:bodyPr rtlCol="0">
            <a:normAutofit fontScale="92500" lnSpcReduction="10000"/>
          </a:bodyPr>
          <a:lstStyle/>
          <a:p>
            <a:pPr eaLnBrk="1" fontAlgn="auto" hangingPunct="1">
              <a:spcAft>
                <a:spcPts val="0"/>
              </a:spcAft>
              <a:buFont typeface="Wingdings 3" charset="2"/>
              <a:buChar char=""/>
              <a:defRPr/>
            </a:pPr>
            <a:r>
              <a:rPr lang="en-US" altLang="x-none" sz="2500" dirty="0">
                <a:solidFill>
                  <a:schemeClr val="tx1">
                    <a:lumMod val="75000"/>
                    <a:lumOff val="25000"/>
                  </a:schemeClr>
                </a:solidFill>
              </a:rPr>
              <a:t>How do we redefine equity in a feminist classroom?</a:t>
            </a:r>
          </a:p>
          <a:p>
            <a:pPr eaLnBrk="1" fontAlgn="auto" hangingPunct="1">
              <a:spcAft>
                <a:spcPts val="0"/>
              </a:spcAft>
              <a:buFont typeface="Wingdings 3" charset="2"/>
              <a:buChar char=""/>
              <a:defRPr/>
            </a:pPr>
            <a:r>
              <a:rPr lang="en-US" altLang="x-none" sz="2500" dirty="0">
                <a:solidFill>
                  <a:schemeClr val="tx1">
                    <a:lumMod val="75000"/>
                    <a:lumOff val="25000"/>
                  </a:schemeClr>
                </a:solidFill>
              </a:rPr>
              <a:t>How can we create the classroom community as a safe place that honors all its voices and silences? Or do we want to?</a:t>
            </a:r>
          </a:p>
          <a:p>
            <a:pPr eaLnBrk="1" fontAlgn="auto" hangingPunct="1">
              <a:spcAft>
                <a:spcPts val="0"/>
              </a:spcAft>
              <a:buFont typeface="Wingdings 3" charset="2"/>
              <a:buChar char=""/>
              <a:defRPr/>
            </a:pPr>
            <a:r>
              <a:rPr lang="en-US" altLang="x-none" sz="2500" dirty="0">
                <a:solidFill>
                  <a:schemeClr val="tx1">
                    <a:lumMod val="75000"/>
                    <a:lumOff val="25000"/>
                  </a:schemeClr>
                </a:solidFill>
              </a:rPr>
              <a:t>How can we emphasize process (critical thinking) over product (content) while still teaching important skills?</a:t>
            </a:r>
          </a:p>
          <a:p>
            <a:pPr eaLnBrk="1" fontAlgn="auto" hangingPunct="1">
              <a:spcAft>
                <a:spcPts val="0"/>
              </a:spcAft>
              <a:buFont typeface="Wingdings 3" charset="2"/>
              <a:buChar char=""/>
              <a:defRPr/>
            </a:pPr>
            <a:r>
              <a:rPr lang="en-US" altLang="x-none" sz="2500" dirty="0">
                <a:solidFill>
                  <a:schemeClr val="tx1">
                    <a:lumMod val="75000"/>
                    <a:lumOff val="25000"/>
                  </a:schemeClr>
                </a:solidFill>
              </a:rPr>
              <a:t>How do we acknowledge the private, personal, and subjective experience as well as the public, impersonal and objective?</a:t>
            </a:r>
          </a:p>
          <a:p>
            <a:pPr eaLnBrk="1" fontAlgn="auto" hangingPunct="1">
              <a:spcAft>
                <a:spcPts val="0"/>
              </a:spcAft>
              <a:buFont typeface="Wingdings 3" charset="2"/>
              <a:buChar char=""/>
              <a:defRPr/>
            </a:pPr>
            <a:r>
              <a:rPr lang="en-US" altLang="x-none" sz="2500" dirty="0">
                <a:solidFill>
                  <a:schemeClr val="tx1">
                    <a:lumMod val="75000"/>
                    <a:lumOff val="25000"/>
                  </a:schemeClr>
                </a:solidFill>
              </a:rPr>
              <a:t>What </a:t>
            </a:r>
          </a:p>
          <a:p>
            <a:pPr eaLnBrk="1" fontAlgn="auto" hangingPunct="1">
              <a:spcAft>
                <a:spcPts val="0"/>
              </a:spcAft>
              <a:buFont typeface="Wingdings 3" charset="2"/>
              <a:buChar char=""/>
              <a:defRPr/>
            </a:pPr>
            <a:endParaRPr lang="en-US" altLang="x-none" sz="2500" dirty="0">
              <a:solidFill>
                <a:schemeClr val="tx1">
                  <a:lumMod val="75000"/>
                  <a:lumOff val="25000"/>
                </a:schemeClr>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2000" fill="hold"/>
                                        <p:tgtEl>
                                          <p:spTgt spid="47106"/>
                                        </p:tgtEl>
                                        <p:attrNameLst>
                                          <p:attrName>ppt_w</p:attrName>
                                        </p:attrNameLst>
                                      </p:cBhvr>
                                      <p:tavLst>
                                        <p:tav tm="0">
                                          <p:val>
                                            <p:strVal val="#ppt_w*2.5"/>
                                          </p:val>
                                        </p:tav>
                                        <p:tav tm="100000">
                                          <p:val>
                                            <p:strVal val="#ppt_w"/>
                                          </p:val>
                                        </p:tav>
                                      </p:tavLst>
                                    </p:anim>
                                    <p:anim calcmode="lin" valueType="num">
                                      <p:cBhvr>
                                        <p:cTn id="8" dur="2000" fill="hold"/>
                                        <p:tgtEl>
                                          <p:spTgt spid="47106"/>
                                        </p:tgtEl>
                                        <p:attrNameLst>
                                          <p:attrName>ppt_h</p:attrName>
                                        </p:attrNameLst>
                                      </p:cBhvr>
                                      <p:tavLst>
                                        <p:tav tm="0">
                                          <p:val>
                                            <p:strVal val="#ppt_h"/>
                                          </p:val>
                                        </p:tav>
                                        <p:tav tm="100000">
                                          <p:val>
                                            <p:strVal val="#ppt_h"/>
                                          </p:val>
                                        </p:tav>
                                      </p:tavLst>
                                    </p:anim>
                                    <p:anim calcmode="lin" valueType="num">
                                      <p:cBhvr>
                                        <p:cTn id="9" dur="2000" fill="hold"/>
                                        <p:tgtEl>
                                          <p:spTgt spid="4710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710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7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107">
                                            <p:txEl>
                                              <p:pRg st="0" end="0"/>
                                            </p:txEl>
                                          </p:spTgt>
                                        </p:tgtEl>
                                        <p:attrNameLst>
                                          <p:attrName>style.visibility</p:attrName>
                                        </p:attrNameLst>
                                      </p:cBhvr>
                                      <p:to>
                                        <p:strVal val="visible"/>
                                      </p:to>
                                    </p:set>
                                    <p:animEffect transition="in" filter="wipe(left)">
                                      <p:cBhvr>
                                        <p:cTn id="16" dur="500"/>
                                        <p:tgtEl>
                                          <p:spTgt spid="4710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7107">
                                            <p:txEl>
                                              <p:pRg st="1" end="1"/>
                                            </p:txEl>
                                          </p:spTgt>
                                        </p:tgtEl>
                                        <p:attrNameLst>
                                          <p:attrName>style.visibility</p:attrName>
                                        </p:attrNameLst>
                                      </p:cBhvr>
                                      <p:to>
                                        <p:strVal val="visible"/>
                                      </p:to>
                                    </p:set>
                                    <p:animEffect transition="in" filter="wipe(left)">
                                      <p:cBhvr>
                                        <p:cTn id="21" dur="500"/>
                                        <p:tgtEl>
                                          <p:spTgt spid="4710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7107">
                                            <p:txEl>
                                              <p:pRg st="2" end="2"/>
                                            </p:txEl>
                                          </p:spTgt>
                                        </p:tgtEl>
                                        <p:attrNameLst>
                                          <p:attrName>style.visibility</p:attrName>
                                        </p:attrNameLst>
                                      </p:cBhvr>
                                      <p:to>
                                        <p:strVal val="visible"/>
                                      </p:to>
                                    </p:set>
                                    <p:animEffect transition="in" filter="wipe(left)">
                                      <p:cBhvr>
                                        <p:cTn id="26" dur="500"/>
                                        <p:tgtEl>
                                          <p:spTgt spid="4710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7107">
                                            <p:txEl>
                                              <p:pRg st="3" end="3"/>
                                            </p:txEl>
                                          </p:spTgt>
                                        </p:tgtEl>
                                        <p:attrNameLst>
                                          <p:attrName>style.visibility</p:attrName>
                                        </p:attrNameLst>
                                      </p:cBhvr>
                                      <p:to>
                                        <p:strVal val="visible"/>
                                      </p:to>
                                    </p:set>
                                    <p:animEffect transition="in" filter="wipe(left)">
                                      <p:cBhvr>
                                        <p:cTn id="31" dur="500"/>
                                        <p:tgtEl>
                                          <p:spTgt spid="4710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7107">
                                            <p:txEl>
                                              <p:pRg st="4" end="4"/>
                                            </p:txEl>
                                          </p:spTgt>
                                        </p:tgtEl>
                                        <p:attrNameLst>
                                          <p:attrName>style.visibility</p:attrName>
                                        </p:attrNameLst>
                                      </p:cBhvr>
                                      <p:to>
                                        <p:strVal val="visible"/>
                                      </p:to>
                                    </p:set>
                                    <p:animEffect transition="in" filter="wipe(left)">
                                      <p:cBhvr>
                                        <p:cTn id="36"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F1E4EC87-0280-4ED9-8885-29F16C8A5B89}"/>
              </a:ext>
            </a:extLst>
          </p:cNvPr>
          <p:cNvSpPr>
            <a:spLocks noGrp="1"/>
          </p:cNvSpPr>
          <p:nvPr>
            <p:ph type="title"/>
          </p:nvPr>
        </p:nvSpPr>
        <p:spPr>
          <a:xfrm>
            <a:off x="865188" y="927100"/>
            <a:ext cx="6345237" cy="709613"/>
          </a:xfrm>
        </p:spPr>
        <p:txBody>
          <a:bodyPr/>
          <a:lstStyle/>
          <a:p>
            <a:pPr eaLnBrk="1" hangingPunct="1"/>
            <a:r>
              <a:rPr lang="en-US" altLang="en-US"/>
              <a:t>Final Words</a:t>
            </a:r>
          </a:p>
        </p:txBody>
      </p:sp>
      <p:sp>
        <p:nvSpPr>
          <p:cNvPr id="52226" name="Rectangle 3">
            <a:extLst>
              <a:ext uri="{FF2B5EF4-FFF2-40B4-BE49-F238E27FC236}">
                <a16:creationId xmlns:a16="http://schemas.microsoft.com/office/drawing/2014/main" id="{7F74F370-986B-4EF7-BCFC-51CC8DFE7CAD}"/>
              </a:ext>
            </a:extLst>
          </p:cNvPr>
          <p:cNvSpPr>
            <a:spLocks noGrp="1"/>
          </p:cNvSpPr>
          <p:nvPr>
            <p:ph idx="1"/>
          </p:nvPr>
        </p:nvSpPr>
        <p:spPr>
          <a:xfrm>
            <a:off x="571500" y="2514600"/>
            <a:ext cx="8001000" cy="4699000"/>
          </a:xfrm>
        </p:spPr>
        <p:txBody>
          <a:bodyPr/>
          <a:lstStyle/>
          <a:p>
            <a:pPr eaLnBrk="1" hangingPunct="1">
              <a:buFont typeface="Wingdings" panose="05000000000000000000" pitchFamily="2" charset="2"/>
              <a:buNone/>
            </a:pPr>
            <a:r>
              <a:rPr lang="en-US" altLang="en-US"/>
              <a:t>	In order to transgress the boundaries in our teaching practice, we must be willing to query our multiple identities and positions (gender/sex, race, class, culture, ethnicity, ability, etc.), understand how those identities and positions shape our practice, reconceptualize power within the classroom, listen to our students' voices and nurture a community of learners.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D8F38A6-96D4-4CC6-8769-A582CCCD65AE}"/>
              </a:ext>
            </a:extLst>
          </p:cNvPr>
          <p:cNvSpPr>
            <a:spLocks noGrp="1"/>
          </p:cNvSpPr>
          <p:nvPr>
            <p:ph type="title"/>
          </p:nvPr>
        </p:nvSpPr>
        <p:spPr>
          <a:xfrm>
            <a:off x="865188" y="927100"/>
            <a:ext cx="6345237" cy="709613"/>
          </a:xfrm>
        </p:spPr>
        <p:txBody>
          <a:bodyPr/>
          <a:lstStyle/>
          <a:p>
            <a:pPr eaLnBrk="1" hangingPunct="1"/>
            <a:r>
              <a:rPr lang="en-US" altLang="en-US"/>
              <a:t>Resources</a:t>
            </a:r>
          </a:p>
        </p:txBody>
      </p:sp>
      <p:sp>
        <p:nvSpPr>
          <p:cNvPr id="56322" name="Content Placeholder 2">
            <a:extLst>
              <a:ext uri="{FF2B5EF4-FFF2-40B4-BE49-F238E27FC236}">
                <a16:creationId xmlns:a16="http://schemas.microsoft.com/office/drawing/2014/main" id="{D9C5BE53-F82D-447E-B31E-09EDAD351FFE}"/>
              </a:ext>
            </a:extLst>
          </p:cNvPr>
          <p:cNvSpPr>
            <a:spLocks noGrp="1"/>
          </p:cNvSpPr>
          <p:nvPr>
            <p:ph idx="1"/>
          </p:nvPr>
        </p:nvSpPr>
        <p:spPr>
          <a:xfrm>
            <a:off x="609600" y="2133600"/>
            <a:ext cx="8077200" cy="3530600"/>
          </a:xfrm>
        </p:spPr>
        <p:txBody>
          <a:bodyPr/>
          <a:lstStyle/>
          <a:p>
            <a:pPr eaLnBrk="1" hangingPunct="1"/>
            <a:r>
              <a:rPr lang="en-US" altLang="en-US" sz="1200"/>
              <a:t>The Feminist Classroom: Dynamics of Gender, Race, and Privilege by Frances A. Maher and Mary Kay Thompson Tetreault</a:t>
            </a:r>
          </a:p>
          <a:p>
            <a:pPr eaLnBrk="1" hangingPunct="1"/>
            <a:r>
              <a:rPr lang="en-US" altLang="en-US" sz="1200"/>
              <a:t>Theoretical, Political and Pedagogical Challenges in the Feminist Classroom: Our Struggles to Walk the Walk by by Robbin D. Crabtree and David Alan Sapp </a:t>
            </a:r>
          </a:p>
          <a:p>
            <a:pPr eaLnBrk="1" hangingPunct="1"/>
            <a:r>
              <a:rPr lang="en-CA" altLang="en-US" sz="1200"/>
              <a:t>Bryson; Bennet-Anyikwa (2003). </a:t>
            </a:r>
            <a:r>
              <a:rPr lang="en-CA" altLang="en-US" sz="1200">
                <a:hlinkClick r:id="rId2"/>
              </a:rPr>
              <a:t>"The Teaching and Learning Experience: Deconstructing and Creating Space Using a Feminist Pedagogy." Race Gender and Class"</a:t>
            </a:r>
            <a:r>
              <a:rPr lang="en-CA" altLang="en-US" sz="1200"/>
              <a:t>. </a:t>
            </a:r>
            <a:r>
              <a:rPr lang="en-CA" altLang="en-US" sz="1200" i="1"/>
              <a:t>Race Gender and Class</a:t>
            </a:r>
            <a:r>
              <a:rPr lang="en-CA" altLang="en-US" sz="1200"/>
              <a:t>. 10: 131–146.</a:t>
            </a:r>
            <a:endParaRPr lang="en-US" altLang="en-US" sz="1200"/>
          </a:p>
          <a:p>
            <a:pPr eaLnBrk="1" hangingPunct="1"/>
            <a:r>
              <a:rPr lang="en-CA" altLang="en-US" sz="1200"/>
              <a:t>hooks, bell (1994). </a:t>
            </a:r>
            <a:r>
              <a:rPr lang="en-CA" altLang="en-US" sz="1200" i="1"/>
              <a:t>Teaching to transgress: education as the practice of freedom</a:t>
            </a:r>
            <a:r>
              <a:rPr lang="en-CA" altLang="en-US" sz="1200"/>
              <a:t>. New York: Routledge.</a:t>
            </a:r>
            <a:endParaRPr lang="en-US" altLang="en-US" sz="1200"/>
          </a:p>
          <a:p>
            <a:pPr eaLnBrk="1" hangingPunct="1"/>
            <a:r>
              <a:rPr lang="en-CA" altLang="en-US" sz="1200"/>
              <a:t>Weiler, Kathleen (1995). "Freire and a Feminist Pedagogy of Difference". </a:t>
            </a:r>
            <a:r>
              <a:rPr lang="en-CA" altLang="en-US" sz="1200" i="1"/>
              <a:t>Debates and Issues in Feminist Research and Pedagogy: A Reader</a:t>
            </a:r>
            <a:r>
              <a:rPr lang="en-CA" altLang="en-US" sz="1200"/>
              <a:t>. 23-44.</a:t>
            </a:r>
          </a:p>
          <a:p>
            <a:pPr eaLnBrk="1" hangingPunct="1"/>
            <a:r>
              <a:rPr lang="en-CA" altLang="en-US" sz="1200"/>
              <a:t>Shrewsbury, Carolyn M. (1987). "What Is Feminist Pedagogy?". </a:t>
            </a:r>
            <a:r>
              <a:rPr lang="en-CA" altLang="en-US" sz="1200" i="1"/>
              <a:t>Women's Studies Quarterly</a:t>
            </a:r>
            <a:r>
              <a:rPr lang="en-CA" altLang="en-US" sz="1200"/>
              <a:t>. </a:t>
            </a:r>
            <a:r>
              <a:rPr lang="en-CA" altLang="en-US" sz="1200" b="1"/>
              <a:t>15</a:t>
            </a:r>
            <a:r>
              <a:rPr lang="en-CA" altLang="en-US" sz="1200"/>
              <a:t> (3/4): 6–14.</a:t>
            </a:r>
          </a:p>
          <a:p>
            <a:pPr eaLnBrk="1" hangingPunct="1"/>
            <a:r>
              <a:rPr lang="en-CA" altLang="en-US" sz="1200"/>
              <a:t>Lee, Ming-yeh; Johnson-Bailey, Juanita (2004). "Challenges to the classroom authority of women of color". </a:t>
            </a:r>
            <a:r>
              <a:rPr lang="en-CA" altLang="en-US" sz="1200" i="1"/>
              <a:t>New Directions for Adult and Continuing Education</a:t>
            </a:r>
            <a:r>
              <a:rPr lang="en-CA" altLang="en-US" sz="1200"/>
              <a:t>. 2004 (102): 55–64</a:t>
            </a:r>
            <a:endParaRPr lang="en-US" altLang="en-US" sz="1200"/>
          </a:p>
          <a:p>
            <a:pPr eaLnBrk="1" hangingPunct="1"/>
            <a:r>
              <a:rPr lang="en-US" altLang="en-US"/>
              <a:t>Elizabeth Wells – ewells@mta.ca</a:t>
            </a:r>
          </a:p>
          <a:p>
            <a:pPr eaLnBrk="1" hangingPunct="1"/>
            <a:r>
              <a:rPr lang="en-US" altLang="en-US"/>
              <a:t>Toni Roberts – troberts@mta.ca</a:t>
            </a:r>
          </a:p>
          <a:p>
            <a:pPr eaLnBrk="1" hangingPunct="1"/>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A4008F0-FD70-49CF-97C6-8EBEC0728BCC}"/>
              </a:ext>
            </a:extLst>
          </p:cNvPr>
          <p:cNvSpPr>
            <a:spLocks noGrp="1"/>
          </p:cNvSpPr>
          <p:nvPr>
            <p:ph type="title"/>
          </p:nvPr>
        </p:nvSpPr>
        <p:spPr>
          <a:xfrm>
            <a:off x="865188" y="927100"/>
            <a:ext cx="6345237" cy="709613"/>
          </a:xfrm>
        </p:spPr>
        <p:txBody>
          <a:bodyPr/>
          <a:lstStyle/>
          <a:p>
            <a:pPr eaLnBrk="1" hangingPunct="1"/>
            <a:r>
              <a:rPr lang="en-US" altLang="en-US"/>
              <a:t>Responding to Resistance</a:t>
            </a:r>
          </a:p>
        </p:txBody>
      </p:sp>
      <p:sp>
        <p:nvSpPr>
          <p:cNvPr id="38915" name="Rectangle 3">
            <a:extLst>
              <a:ext uri="{FF2B5EF4-FFF2-40B4-BE49-F238E27FC236}">
                <a16:creationId xmlns:a16="http://schemas.microsoft.com/office/drawing/2014/main" id="{0987CC70-F614-468F-BA70-13B760E1F610}"/>
              </a:ext>
            </a:extLst>
          </p:cNvPr>
          <p:cNvSpPr>
            <a:spLocks noGrp="1"/>
          </p:cNvSpPr>
          <p:nvPr>
            <p:ph idx="1"/>
          </p:nvPr>
        </p:nvSpPr>
        <p:spPr/>
        <p:txBody>
          <a:bodyPr/>
          <a:lstStyle/>
          <a:p>
            <a:pPr eaLnBrk="1" hangingPunct="1"/>
            <a:r>
              <a:rPr lang="en-US" altLang="en-US"/>
              <a:t>Shift focus from social issues to classroom dynamics</a:t>
            </a:r>
          </a:p>
          <a:p>
            <a:pPr eaLnBrk="1" hangingPunct="1"/>
            <a:r>
              <a:rPr lang="en-US" altLang="en-US"/>
              <a:t>Legitimize meaning students bring to their experiences (and turn challenges back on the questioner)</a:t>
            </a:r>
          </a:p>
          <a:p>
            <a:pPr eaLnBrk="1" hangingPunct="1"/>
            <a:r>
              <a:rPr lang="en-US" altLang="en-US"/>
              <a:t>Disrupt order-of-speaking hierarchy</a:t>
            </a:r>
          </a:p>
          <a:p>
            <a:pPr eaLnBrk="1" hangingPunct="1"/>
            <a:r>
              <a:rPr lang="en-US" altLang="en-US"/>
              <a:t>Require students to own their own privilege</a:t>
            </a:r>
          </a:p>
          <a:p>
            <a:pPr eaLnBrk="1" hangingPunct="1"/>
            <a:endParaRPr lang="en-US" alt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2000" fill="hold"/>
                                        <p:tgtEl>
                                          <p:spTgt spid="38914"/>
                                        </p:tgtEl>
                                        <p:attrNameLst>
                                          <p:attrName>ppt_w</p:attrName>
                                        </p:attrNameLst>
                                      </p:cBhvr>
                                      <p:tavLst>
                                        <p:tav tm="0">
                                          <p:val>
                                            <p:strVal val="#ppt_w*2.5"/>
                                          </p:val>
                                        </p:tav>
                                        <p:tav tm="100000">
                                          <p:val>
                                            <p:strVal val="#ppt_w"/>
                                          </p:val>
                                        </p:tav>
                                      </p:tavLst>
                                    </p:anim>
                                    <p:anim calcmode="lin" valueType="num">
                                      <p:cBhvr>
                                        <p:cTn id="8" dur="2000" fill="hold"/>
                                        <p:tgtEl>
                                          <p:spTgt spid="38914"/>
                                        </p:tgtEl>
                                        <p:attrNameLst>
                                          <p:attrName>ppt_h</p:attrName>
                                        </p:attrNameLst>
                                      </p:cBhvr>
                                      <p:tavLst>
                                        <p:tav tm="0">
                                          <p:val>
                                            <p:strVal val="#ppt_h"/>
                                          </p:val>
                                        </p:tav>
                                        <p:tav tm="100000">
                                          <p:val>
                                            <p:strVal val="#ppt_h"/>
                                          </p:val>
                                        </p:tav>
                                      </p:tavLst>
                                    </p:anim>
                                    <p:anim calcmode="lin" valueType="num">
                                      <p:cBhvr>
                                        <p:cTn id="9" dur="2000" fill="hold"/>
                                        <p:tgtEl>
                                          <p:spTgt spid="3891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891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89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915">
                                            <p:txEl>
                                              <p:pRg st="0" end="0"/>
                                            </p:txEl>
                                          </p:spTgt>
                                        </p:tgtEl>
                                        <p:attrNameLst>
                                          <p:attrName>style.visibility</p:attrName>
                                        </p:attrNameLst>
                                      </p:cBhvr>
                                      <p:to>
                                        <p:strVal val="visible"/>
                                      </p:to>
                                    </p:set>
                                    <p:animEffect transition="in" filter="wipe(left)">
                                      <p:cBhvr>
                                        <p:cTn id="16" dur="500"/>
                                        <p:tgtEl>
                                          <p:spTgt spid="3891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wipe(left)">
                                      <p:cBhvr>
                                        <p:cTn id="21" dur="500"/>
                                        <p:tgtEl>
                                          <p:spTgt spid="3891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915">
                                            <p:txEl>
                                              <p:pRg st="2" end="2"/>
                                            </p:txEl>
                                          </p:spTgt>
                                        </p:tgtEl>
                                        <p:attrNameLst>
                                          <p:attrName>style.visibility</p:attrName>
                                        </p:attrNameLst>
                                      </p:cBhvr>
                                      <p:to>
                                        <p:strVal val="visible"/>
                                      </p:to>
                                    </p:set>
                                    <p:animEffect transition="in" filter="wipe(left)">
                                      <p:cBhvr>
                                        <p:cTn id="26" dur="500"/>
                                        <p:tgtEl>
                                          <p:spTgt spid="3891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8915">
                                            <p:txEl>
                                              <p:pRg st="3" end="3"/>
                                            </p:txEl>
                                          </p:spTgt>
                                        </p:tgtEl>
                                        <p:attrNameLst>
                                          <p:attrName>style.visibility</p:attrName>
                                        </p:attrNameLst>
                                      </p:cBhvr>
                                      <p:to>
                                        <p:strVal val="visible"/>
                                      </p:to>
                                    </p:set>
                                    <p:animEffect transition="in" filter="wipe(left)">
                                      <p:cBhvr>
                                        <p:cTn id="31"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7" name="Rectangle 136">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3553" name="Title 1">
            <a:extLst>
              <a:ext uri="{FF2B5EF4-FFF2-40B4-BE49-F238E27FC236}">
                <a16:creationId xmlns:a16="http://schemas.microsoft.com/office/drawing/2014/main" id="{E77E0CEE-80C9-40E0-8D70-478100F99233}"/>
              </a:ext>
            </a:extLst>
          </p:cNvPr>
          <p:cNvSpPr>
            <a:spLocks noGrp="1"/>
          </p:cNvSpPr>
          <p:nvPr>
            <p:ph type="title"/>
          </p:nvPr>
        </p:nvSpPr>
        <p:spPr>
          <a:xfrm>
            <a:off x="866215" y="973668"/>
            <a:ext cx="6571060" cy="706964"/>
          </a:xfrm>
        </p:spPr>
        <p:txBody>
          <a:bodyPr>
            <a:normAutofit/>
          </a:bodyPr>
          <a:lstStyle/>
          <a:p>
            <a:pPr eaLnBrk="1" hangingPunct="1"/>
            <a:r>
              <a:rPr lang="en-US" altLang="en-US">
                <a:solidFill>
                  <a:srgbClr val="FFFFFF"/>
                </a:solidFill>
              </a:rPr>
              <a:t>Many Feminisms</a:t>
            </a:r>
          </a:p>
        </p:txBody>
      </p:sp>
      <p:sp>
        <p:nvSpPr>
          <p:cNvPr id="140" name="Rectangle 139">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3555" name="Content Placeholder 2">
            <a:extLst>
              <a:ext uri="{FF2B5EF4-FFF2-40B4-BE49-F238E27FC236}">
                <a16:creationId xmlns:a16="http://schemas.microsoft.com/office/drawing/2014/main" id="{87262C2E-6531-48F6-9CCC-C3468D264231}"/>
              </a:ext>
            </a:extLst>
          </p:cNvPr>
          <p:cNvGraphicFramePr>
            <a:graphicFrameLocks noGrp="1"/>
          </p:cNvGraphicFramePr>
          <p:nvPr>
            <p:ph idx="1"/>
            <p:extLst>
              <p:ext uri="{D42A27DB-BD31-4B8C-83A1-F6EECF244321}">
                <p14:modId xmlns:p14="http://schemas.microsoft.com/office/powerpoint/2010/main" val="2922795772"/>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30C950F-D81D-446A-B444-30E5ACCAFB21}"/>
              </a:ext>
            </a:extLst>
          </p:cNvPr>
          <p:cNvSpPr>
            <a:spLocks noGrp="1"/>
          </p:cNvSpPr>
          <p:nvPr>
            <p:ph type="title"/>
          </p:nvPr>
        </p:nvSpPr>
        <p:spPr>
          <a:xfrm>
            <a:off x="865188" y="927100"/>
            <a:ext cx="6345237" cy="709613"/>
          </a:xfrm>
        </p:spPr>
        <p:txBody>
          <a:bodyPr/>
          <a:lstStyle/>
          <a:p>
            <a:pPr eaLnBrk="1" hangingPunct="1"/>
            <a:r>
              <a:rPr lang="en-US" altLang="en-US"/>
              <a:t>Responding to Resistance</a:t>
            </a:r>
          </a:p>
        </p:txBody>
      </p:sp>
      <p:sp>
        <p:nvSpPr>
          <p:cNvPr id="39939" name="Rectangle 3">
            <a:extLst>
              <a:ext uri="{FF2B5EF4-FFF2-40B4-BE49-F238E27FC236}">
                <a16:creationId xmlns:a16="http://schemas.microsoft.com/office/drawing/2014/main" id="{B6A76D6C-49F8-46FA-BD02-398E8DE70C6A}"/>
              </a:ext>
            </a:extLst>
          </p:cNvPr>
          <p:cNvSpPr>
            <a:spLocks noGrp="1"/>
          </p:cNvSpPr>
          <p:nvPr>
            <p:ph idx="1"/>
          </p:nvPr>
        </p:nvSpPr>
        <p:spPr/>
        <p:txBody>
          <a:bodyPr/>
          <a:lstStyle/>
          <a:p>
            <a:pPr eaLnBrk="1" hangingPunct="1"/>
            <a:r>
              <a:rPr lang="en-US" altLang="en-US"/>
              <a:t>Set ground rules for discussion</a:t>
            </a:r>
          </a:p>
          <a:p>
            <a:pPr eaLnBrk="1" hangingPunct="1"/>
            <a:r>
              <a:rPr lang="en-US" altLang="en-US"/>
              <a:t>Encourage broad participation</a:t>
            </a:r>
          </a:p>
          <a:p>
            <a:pPr eaLnBrk="1" hangingPunct="1"/>
            <a:r>
              <a:rPr lang="en-US" altLang="en-US"/>
              <a:t>Facilitate a classroom atmosphere, not a group therapy  </a:t>
            </a:r>
            <a:r>
              <a:rPr lang="en-US" altLang="en-US" sz="2500"/>
              <a:t>(Kimmel, 1999)</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2000" fill="hold"/>
                                        <p:tgtEl>
                                          <p:spTgt spid="39938"/>
                                        </p:tgtEl>
                                        <p:attrNameLst>
                                          <p:attrName>ppt_w</p:attrName>
                                        </p:attrNameLst>
                                      </p:cBhvr>
                                      <p:tavLst>
                                        <p:tav tm="0">
                                          <p:val>
                                            <p:strVal val="#ppt_w*2.5"/>
                                          </p:val>
                                        </p:tav>
                                        <p:tav tm="100000">
                                          <p:val>
                                            <p:strVal val="#ppt_w"/>
                                          </p:val>
                                        </p:tav>
                                      </p:tavLst>
                                    </p:anim>
                                    <p:anim calcmode="lin" valueType="num">
                                      <p:cBhvr>
                                        <p:cTn id="8" dur="2000" fill="hold"/>
                                        <p:tgtEl>
                                          <p:spTgt spid="39938"/>
                                        </p:tgtEl>
                                        <p:attrNameLst>
                                          <p:attrName>ppt_h</p:attrName>
                                        </p:attrNameLst>
                                      </p:cBhvr>
                                      <p:tavLst>
                                        <p:tav tm="0">
                                          <p:val>
                                            <p:strVal val="#ppt_h"/>
                                          </p:val>
                                        </p:tav>
                                        <p:tav tm="100000">
                                          <p:val>
                                            <p:strVal val="#ppt_h"/>
                                          </p:val>
                                        </p:tav>
                                      </p:tavLst>
                                    </p:anim>
                                    <p:anim calcmode="lin" valueType="num">
                                      <p:cBhvr>
                                        <p:cTn id="9" dur="2000" fill="hold"/>
                                        <p:tgtEl>
                                          <p:spTgt spid="3993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993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99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939">
                                            <p:txEl>
                                              <p:pRg st="0" end="0"/>
                                            </p:txEl>
                                          </p:spTgt>
                                        </p:tgtEl>
                                        <p:attrNameLst>
                                          <p:attrName>style.visibility</p:attrName>
                                        </p:attrNameLst>
                                      </p:cBhvr>
                                      <p:to>
                                        <p:strVal val="visible"/>
                                      </p:to>
                                    </p:set>
                                    <p:animEffect transition="in" filter="wipe(left)">
                                      <p:cBhvr>
                                        <p:cTn id="16" dur="500"/>
                                        <p:tgtEl>
                                          <p:spTgt spid="3993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939">
                                            <p:txEl>
                                              <p:pRg st="1" end="1"/>
                                            </p:txEl>
                                          </p:spTgt>
                                        </p:tgtEl>
                                        <p:attrNameLst>
                                          <p:attrName>style.visibility</p:attrName>
                                        </p:attrNameLst>
                                      </p:cBhvr>
                                      <p:to>
                                        <p:strVal val="visible"/>
                                      </p:to>
                                    </p:set>
                                    <p:animEffect transition="in" filter="wipe(left)">
                                      <p:cBhvr>
                                        <p:cTn id="21" dur="500"/>
                                        <p:tgtEl>
                                          <p:spTgt spid="3993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9939">
                                            <p:txEl>
                                              <p:pRg st="2" end="2"/>
                                            </p:txEl>
                                          </p:spTgt>
                                        </p:tgtEl>
                                        <p:attrNameLst>
                                          <p:attrName>style.visibility</p:attrName>
                                        </p:attrNameLst>
                                      </p:cBhvr>
                                      <p:to>
                                        <p:strVal val="visible"/>
                                      </p:to>
                                    </p:set>
                                    <p:animEffect transition="in" filter="wipe(left)">
                                      <p:cBhvr>
                                        <p:cTn id="26"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3" name="Rectangle 72">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9"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5601" name="Title 1">
            <a:extLst>
              <a:ext uri="{FF2B5EF4-FFF2-40B4-BE49-F238E27FC236}">
                <a16:creationId xmlns:a16="http://schemas.microsoft.com/office/drawing/2014/main" id="{CD752471-9386-4D49-9F80-4E310EA078EA}"/>
              </a:ext>
            </a:extLst>
          </p:cNvPr>
          <p:cNvSpPr>
            <a:spLocks noGrp="1"/>
          </p:cNvSpPr>
          <p:nvPr>
            <p:ph type="title"/>
          </p:nvPr>
        </p:nvSpPr>
        <p:spPr>
          <a:xfrm>
            <a:off x="866216" y="973667"/>
            <a:ext cx="2206657" cy="4833745"/>
          </a:xfrm>
        </p:spPr>
        <p:txBody>
          <a:bodyPr>
            <a:normAutofit/>
          </a:bodyPr>
          <a:lstStyle/>
          <a:p>
            <a:pPr eaLnBrk="1" hangingPunct="1"/>
            <a:r>
              <a:rPr lang="en-US" altLang="en-US">
                <a:solidFill>
                  <a:srgbClr val="EBEBEB"/>
                </a:solidFill>
              </a:rPr>
              <a:t>Many Feminisms</a:t>
            </a:r>
          </a:p>
        </p:txBody>
      </p:sp>
      <p:sp>
        <p:nvSpPr>
          <p:cNvPr id="81" name="Rectangle 80">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5603" name="Content Placeholder 2">
            <a:extLst>
              <a:ext uri="{FF2B5EF4-FFF2-40B4-BE49-F238E27FC236}">
                <a16:creationId xmlns:a16="http://schemas.microsoft.com/office/drawing/2014/main" id="{956AF9F1-5A8E-435B-AEB2-5D4F7D9F5CAF}"/>
              </a:ext>
            </a:extLst>
          </p:cNvPr>
          <p:cNvGraphicFramePr>
            <a:graphicFrameLocks noGrp="1"/>
          </p:cNvGraphicFramePr>
          <p:nvPr>
            <p:ph idx="1"/>
            <p:extLst>
              <p:ext uri="{D42A27DB-BD31-4B8C-83A1-F6EECF244321}">
                <p14:modId xmlns:p14="http://schemas.microsoft.com/office/powerpoint/2010/main" val="2173179286"/>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0D602819-BDD3-470C-B99B-D9F8835D86D5}"/>
              </a:ext>
            </a:extLst>
          </p:cNvPr>
          <p:cNvPicPr>
            <a:picLocks noChangeAspect="1"/>
          </p:cNvPicPr>
          <p:nvPr/>
        </p:nvPicPr>
        <p:blipFill rotWithShape="1">
          <a:blip r:embed="rId3"/>
          <a:srcRect t="7229" b="11524"/>
          <a:stretch/>
        </p:blipFill>
        <p:spPr>
          <a:xfrm>
            <a:off x="357813" y="466162"/>
            <a:ext cx="8428374"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7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72" name="Freeform: Shape 7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7649" name="Title 1">
            <a:extLst>
              <a:ext uri="{FF2B5EF4-FFF2-40B4-BE49-F238E27FC236}">
                <a16:creationId xmlns:a16="http://schemas.microsoft.com/office/drawing/2014/main" id="{1DB72483-B1A3-4A5D-AC34-7AE7E75BD81C}"/>
              </a:ext>
            </a:extLst>
          </p:cNvPr>
          <p:cNvSpPr>
            <a:spLocks noGrp="1"/>
          </p:cNvSpPr>
          <p:nvPr>
            <p:ph type="title"/>
          </p:nvPr>
        </p:nvSpPr>
        <p:spPr>
          <a:xfrm>
            <a:off x="866216" y="4110824"/>
            <a:ext cx="3761443" cy="1908975"/>
          </a:xfrm>
        </p:spPr>
        <p:txBody>
          <a:bodyPr>
            <a:normAutofit/>
          </a:bodyPr>
          <a:lstStyle/>
          <a:p>
            <a:pPr eaLnBrk="1" hangingPunct="1"/>
            <a:r>
              <a:rPr lang="en-US" altLang="en-US" dirty="0">
                <a:solidFill>
                  <a:schemeClr val="tx1"/>
                </a:solidFill>
              </a:rPr>
              <a:t>Many Feminisms	</a:t>
            </a:r>
          </a:p>
        </p:txBody>
      </p:sp>
      <p:sp>
        <p:nvSpPr>
          <p:cNvPr id="3" name="Content Placeholder 2">
            <a:extLst>
              <a:ext uri="{FF2B5EF4-FFF2-40B4-BE49-F238E27FC236}">
                <a16:creationId xmlns:a16="http://schemas.microsoft.com/office/drawing/2014/main" id="{18C1DD49-601B-C147-83AF-334B39170400}"/>
              </a:ext>
            </a:extLst>
          </p:cNvPr>
          <p:cNvSpPr>
            <a:spLocks noGrp="1"/>
          </p:cNvSpPr>
          <p:nvPr>
            <p:ph idx="1"/>
          </p:nvPr>
        </p:nvSpPr>
        <p:spPr>
          <a:xfrm>
            <a:off x="3657600" y="4110824"/>
            <a:ext cx="4703702" cy="1908976"/>
          </a:xfrm>
        </p:spPr>
        <p:txBody>
          <a:bodyPr rtlCol="0" anchor="ctr">
            <a:normAutofit/>
          </a:bodyPr>
          <a:lstStyle/>
          <a:p>
            <a:pPr eaLnBrk="1" fontAlgn="auto" hangingPunct="1">
              <a:lnSpc>
                <a:spcPct val="90000"/>
              </a:lnSpc>
              <a:spcAft>
                <a:spcPts val="0"/>
              </a:spcAft>
              <a:buFont typeface="Wingdings 3" charset="2"/>
              <a:buChar char=""/>
              <a:defRPr/>
            </a:pPr>
            <a:r>
              <a:rPr lang="en-US" sz="700" dirty="0">
                <a:solidFill>
                  <a:schemeClr val="tx1"/>
                </a:solidFill>
              </a:rPr>
              <a:t>This means there are various approaches that people can use</a:t>
            </a:r>
          </a:p>
          <a:p>
            <a:pPr eaLnBrk="1" fontAlgn="auto" hangingPunct="1">
              <a:lnSpc>
                <a:spcPct val="90000"/>
              </a:lnSpc>
              <a:spcAft>
                <a:spcPts val="0"/>
              </a:spcAft>
              <a:buFont typeface="Wingdings 3" charset="2"/>
              <a:buChar char=""/>
              <a:defRPr/>
            </a:pPr>
            <a:r>
              <a:rPr lang="en-US" sz="700" dirty="0">
                <a:solidFill>
                  <a:schemeClr val="tx1"/>
                </a:solidFill>
              </a:rPr>
              <a:t>Liberal compared to poststructuralist</a:t>
            </a:r>
          </a:p>
          <a:p>
            <a:pPr lvl="1" indent="-283464" eaLnBrk="1" fontAlgn="auto" hangingPunct="1">
              <a:lnSpc>
                <a:spcPct val="90000"/>
              </a:lnSpc>
              <a:spcAft>
                <a:spcPts val="0"/>
              </a:spcAft>
              <a:buFont typeface="Wingdings 3" charset="2"/>
              <a:buChar char=""/>
              <a:defRPr/>
            </a:pPr>
            <a:r>
              <a:rPr lang="en-US" sz="700" dirty="0">
                <a:solidFill>
                  <a:schemeClr val="tx1"/>
                </a:solidFill>
              </a:rPr>
              <a:t>Liberal don’t want to change the system but would want to ensure all girls have the same educational opportunities as boys</a:t>
            </a:r>
          </a:p>
          <a:p>
            <a:pPr lvl="1" indent="-283464" eaLnBrk="1" fontAlgn="auto" hangingPunct="1">
              <a:lnSpc>
                <a:spcPct val="90000"/>
              </a:lnSpc>
              <a:spcAft>
                <a:spcPts val="0"/>
              </a:spcAft>
              <a:buFont typeface="Wingdings 3" charset="2"/>
              <a:buChar char=""/>
              <a:defRPr/>
            </a:pPr>
            <a:r>
              <a:rPr lang="en-US" sz="700" dirty="0" err="1">
                <a:solidFill>
                  <a:schemeClr val="tx1"/>
                </a:solidFill>
              </a:rPr>
              <a:t>Poststructural</a:t>
            </a:r>
            <a:r>
              <a:rPr lang="en-US" sz="700" dirty="0">
                <a:solidFill>
                  <a:schemeClr val="tx1"/>
                </a:solidFill>
              </a:rPr>
              <a:t> would ask about who has power institutionally, how discourse functions in the classroom, who gains from certain social conditions, etc. </a:t>
            </a:r>
            <a:r>
              <a:rPr lang="mr-IN" sz="700" dirty="0">
                <a:solidFill>
                  <a:schemeClr val="tx1"/>
                </a:solidFill>
              </a:rPr>
              <a:t>–</a:t>
            </a:r>
            <a:r>
              <a:rPr lang="en-US" sz="700" dirty="0">
                <a:solidFill>
                  <a:schemeClr val="tx1"/>
                </a:solidFill>
              </a:rPr>
              <a:t> criticize kyriarchy (interconnected social systems that enforce domination, oppression and submission)</a:t>
            </a:r>
          </a:p>
          <a:p>
            <a:pPr eaLnBrk="1" fontAlgn="auto" hangingPunct="1">
              <a:lnSpc>
                <a:spcPct val="90000"/>
              </a:lnSpc>
              <a:spcAft>
                <a:spcPts val="0"/>
              </a:spcAft>
              <a:buFont typeface="Wingdings 3" charset="2"/>
              <a:buChar char=""/>
              <a:defRPr/>
            </a:pPr>
            <a:r>
              <a:rPr lang="en-US" sz="700" dirty="0">
                <a:solidFill>
                  <a:schemeClr val="tx1"/>
                </a:solidFill>
              </a:rPr>
              <a:t>So, no single answer for the feminist classroom</a:t>
            </a: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FCC6EEC8-A7DE-461B-8EAC-E7C7BCB94971}"/>
              </a:ext>
            </a:extLst>
          </p:cNvPr>
          <p:cNvSpPr>
            <a:spLocks noGrp="1"/>
          </p:cNvSpPr>
          <p:nvPr>
            <p:ph type="ctrTitle"/>
          </p:nvPr>
        </p:nvSpPr>
        <p:spPr>
          <a:xfrm>
            <a:off x="495300" y="4991100"/>
            <a:ext cx="8153400" cy="1927225"/>
          </a:xfrm>
        </p:spPr>
        <p:txBody>
          <a:bodyPr/>
          <a:lstStyle/>
          <a:p>
            <a:pPr eaLnBrk="1" hangingPunct="1"/>
            <a:br>
              <a:rPr lang="en-US" altLang="en-US" sz="4400"/>
            </a:br>
            <a:br>
              <a:rPr lang="en-US" altLang="en-US" sz="4400"/>
            </a:br>
            <a:r>
              <a:rPr lang="en-US" altLang="en-US" sz="4400"/>
              <a:t>What is feminist pedagogy? </a:t>
            </a:r>
            <a:br>
              <a:rPr lang="en-US" altLang="en-US" sz="5400"/>
            </a:br>
            <a:endParaRPr lang="en-US" altLang="en-US" sz="5400"/>
          </a:p>
        </p:txBody>
      </p:sp>
      <p:sp>
        <p:nvSpPr>
          <p:cNvPr id="29698" name="Text Box 3">
            <a:extLst>
              <a:ext uri="{FF2B5EF4-FFF2-40B4-BE49-F238E27FC236}">
                <a16:creationId xmlns:a16="http://schemas.microsoft.com/office/drawing/2014/main" id="{3D94D11C-A6F5-462C-B112-973DA99B87EB}"/>
              </a:ext>
            </a:extLst>
          </p:cNvPr>
          <p:cNvSpPr txBox="1">
            <a:spLocks noChangeArrowheads="1"/>
          </p:cNvSpPr>
          <p:nvPr/>
        </p:nvSpPr>
        <p:spPr bwMode="auto">
          <a:xfrm>
            <a:off x="1524000" y="533400"/>
            <a:ext cx="601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spcBef>
                <a:spcPct val="50000"/>
              </a:spcBef>
            </a:pPr>
            <a:r>
              <a:rPr lang="en-US" altLang="en-US" sz="3200">
                <a:solidFill>
                  <a:schemeClr val="bg1"/>
                </a:solidFill>
                <a:latin typeface="Arial" panose="020B0604020202020204" pitchFamily="34" charset="0"/>
              </a:rPr>
              <a:t>Before we can create a feminist classroom we need to know…</a:t>
            </a:r>
          </a:p>
        </p:txBody>
      </p:sp>
      <p:pic>
        <p:nvPicPr>
          <p:cNvPr id="29699" name="Picture 5">
            <a:extLst>
              <a:ext uri="{FF2B5EF4-FFF2-40B4-BE49-F238E27FC236}">
                <a16:creationId xmlns:a16="http://schemas.microsoft.com/office/drawing/2014/main" id="{9BE67B72-9FB3-4996-8086-281EF80187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2286000"/>
            <a:ext cx="1041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a:extLst>
              <a:ext uri="{FF2B5EF4-FFF2-40B4-BE49-F238E27FC236}">
                <a16:creationId xmlns:a16="http://schemas.microsoft.com/office/drawing/2014/main" id="{A42AE70E-0B6B-4227-BE37-24345B454A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16113"/>
            <a:ext cx="33845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BDBD8AC-4097-DE41-A690-FB21FCBA4CFC}"/>
              </a:ext>
            </a:extLst>
          </p:cNvPr>
          <p:cNvSpPr txBox="1"/>
          <p:nvPr/>
        </p:nvSpPr>
        <p:spPr>
          <a:xfrm>
            <a:off x="3200400" y="3345359"/>
            <a:ext cx="1219200" cy="769441"/>
          </a:xfrm>
          <a:prstGeom prst="rect">
            <a:avLst/>
          </a:prstGeom>
          <a:noFill/>
        </p:spPr>
        <p:txBody>
          <a:bodyPr>
            <a:spAutoFit/>
          </a:bodyPr>
          <a:lstStyle/>
          <a:p>
            <a:pPr>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charset="0"/>
                <a:ea typeface="+mn-ea"/>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146DC0-B7B3-405A-B5F5-747B4B1420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62200"/>
            <a:ext cx="26130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a:extLst>
              <a:ext uri="{FF2B5EF4-FFF2-40B4-BE49-F238E27FC236}">
                <a16:creationId xmlns:a16="http://schemas.microsoft.com/office/drawing/2014/main" id="{64FB6A92-81E0-4CF6-805A-80BAF8E121C9}"/>
              </a:ext>
            </a:extLst>
          </p:cNvPr>
          <p:cNvSpPr>
            <a:spLocks noGrp="1"/>
          </p:cNvSpPr>
          <p:nvPr>
            <p:ph type="title"/>
          </p:nvPr>
        </p:nvSpPr>
        <p:spPr>
          <a:xfrm>
            <a:off x="865188" y="927100"/>
            <a:ext cx="6345237" cy="709613"/>
          </a:xfrm>
          <a:noFill/>
        </p:spPr>
        <p:txBody>
          <a:bodyPr lIns="90488" tIns="44450" rIns="90488" bIns="44450"/>
          <a:lstStyle/>
          <a:p>
            <a:pPr eaLnBrk="1" hangingPunct="1"/>
            <a:r>
              <a:rPr lang="en-US" altLang="en-US"/>
              <a:t>Plurality of feminist pedagogy</a:t>
            </a:r>
          </a:p>
        </p:txBody>
      </p:sp>
      <p:sp>
        <p:nvSpPr>
          <p:cNvPr id="7171" name="Rectangle 3">
            <a:extLst>
              <a:ext uri="{FF2B5EF4-FFF2-40B4-BE49-F238E27FC236}">
                <a16:creationId xmlns:a16="http://schemas.microsoft.com/office/drawing/2014/main" id="{7967BB1B-3448-4FF5-89D8-50035562FFE5}"/>
              </a:ext>
            </a:extLst>
          </p:cNvPr>
          <p:cNvSpPr>
            <a:spLocks noGrp="1"/>
          </p:cNvSpPr>
          <p:nvPr>
            <p:ph idx="1"/>
          </p:nvPr>
        </p:nvSpPr>
        <p:spPr>
          <a:xfrm>
            <a:off x="609600" y="2527300"/>
            <a:ext cx="5562600" cy="5029200"/>
          </a:xfrm>
        </p:spPr>
        <p:txBody>
          <a:bodyPr lIns="90488" tIns="44450" rIns="90488" bIns="44450"/>
          <a:lstStyle/>
          <a:p>
            <a:pPr eaLnBrk="1" hangingPunct="1"/>
            <a:r>
              <a:rPr lang="en-US" altLang="en-US" dirty="0"/>
              <a:t>There isn’t one true feminism or feminist pedagogy. It is best to talk about feminisms and feminist pedagogies.					</a:t>
            </a:r>
          </a:p>
          <a:p>
            <a:pPr eaLnBrk="1" hangingPunct="1"/>
            <a:r>
              <a:rPr lang="en-US" altLang="en-US" dirty="0"/>
              <a:t>Solar (1995) notes that "feminist pedagogy is a grounded response to feminist theoretical analysis of education, and since feminist theories are numerous, feminist pedagogies are plural" (p. 313).</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accel="50000" decel="50000"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animEffect transition="in" filter="wipe(left)">
                                      <p:cBhvr>
                                        <p:cTn id="19" dur="500"/>
                                        <p:tgtEl>
                                          <p:spTgt spid="7171">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171">
                                            <p:txEl>
                                              <p:pRg st="1" end="1"/>
                                            </p:txEl>
                                          </p:spTgt>
                                        </p:tgtEl>
                                        <p:attrNameLst>
                                          <p:attrName>style.visibility</p:attrName>
                                        </p:attrNameLst>
                                      </p:cBhvr>
                                      <p:to>
                                        <p:strVal val="visible"/>
                                      </p:to>
                                    </p:set>
                                    <p:animEffect transition="in" filter="wipe(left)">
                                      <p:cBhvr>
                                        <p:cTn id="24"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921F80B8-355A-4C9F-BC94-80F1175F70D6}"/>
              </a:ext>
            </a:extLst>
          </p:cNvPr>
          <p:cNvSpPr>
            <a:spLocks noGrp="1"/>
          </p:cNvSpPr>
          <p:nvPr>
            <p:ph type="title"/>
          </p:nvPr>
        </p:nvSpPr>
        <p:spPr>
          <a:xfrm>
            <a:off x="865188" y="927100"/>
            <a:ext cx="6345237" cy="709613"/>
          </a:xfrm>
          <a:noFill/>
        </p:spPr>
        <p:txBody>
          <a:bodyPr lIns="90488" tIns="44450" rIns="90488" bIns="44450"/>
          <a:lstStyle/>
          <a:p>
            <a:pPr eaLnBrk="1" hangingPunct="1"/>
            <a:r>
              <a:rPr lang="en-US" altLang="en-US"/>
              <a:t>Carolyn Shrewsbury (1987) - “What is feminist pedagogy?”</a:t>
            </a:r>
          </a:p>
        </p:txBody>
      </p:sp>
      <p:sp>
        <p:nvSpPr>
          <p:cNvPr id="27651" name="Rectangle 3">
            <a:extLst>
              <a:ext uri="{FF2B5EF4-FFF2-40B4-BE49-F238E27FC236}">
                <a16:creationId xmlns:a16="http://schemas.microsoft.com/office/drawing/2014/main" id="{D2C8A5AC-BDB4-DD43-BEBB-4F49C84CE197}"/>
              </a:ext>
            </a:extLst>
          </p:cNvPr>
          <p:cNvSpPr>
            <a:spLocks noGrp="1" noChangeArrowheads="1"/>
          </p:cNvSpPr>
          <p:nvPr>
            <p:ph idx="1"/>
          </p:nvPr>
        </p:nvSpPr>
        <p:spPr>
          <a:xfrm>
            <a:off x="762000" y="2438400"/>
            <a:ext cx="7177088" cy="3717925"/>
          </a:xfrm>
        </p:spPr>
        <p:txBody>
          <a:bodyPr lIns="90488" tIns="44450" rIns="90488" bIns="44450" rtlCol="0">
            <a:normAutofit fontScale="92500" lnSpcReduction="10000"/>
          </a:bodyPr>
          <a:lstStyle/>
          <a:p>
            <a:pPr eaLnBrk="1" fontAlgn="auto" hangingPunct="1">
              <a:spcAft>
                <a:spcPts val="0"/>
              </a:spcAft>
              <a:buFont typeface="Wingdings" charset="2"/>
              <a:buNone/>
              <a:defRPr/>
            </a:pPr>
            <a:r>
              <a:rPr lang="en-US" altLang="x-none" sz="2500" dirty="0">
                <a:solidFill>
                  <a:schemeClr val="tx1">
                    <a:lumMod val="75000"/>
                    <a:lumOff val="25000"/>
                  </a:schemeClr>
                </a:solidFill>
              </a:rPr>
              <a:t>	“Feminist pedagogy is a theory about the teaching/learning process that guides our choice of classroom practices by providing criteria to evaluate specific educational strategies and techniques in terms of the desired course goals or outcomes. These evaluative criteria include the extent to which a community of learners is empowered to act responsibly toward one another and the subject matter and to apply that learning to social action.” (p. 6)</a:t>
            </a:r>
          </a:p>
          <a:p>
            <a:pPr eaLnBrk="1" fontAlgn="auto" hangingPunct="1">
              <a:spcAft>
                <a:spcPts val="0"/>
              </a:spcAft>
              <a:buFont typeface="Wingdings" charset="2"/>
              <a:buNone/>
              <a:defRPr/>
            </a:pPr>
            <a:endParaRPr lang="en-US" altLang="x-none" sz="2500" dirty="0">
              <a:solidFill>
                <a:schemeClr val="tx1">
                  <a:lumMod val="75000"/>
                  <a:lumOff val="25000"/>
                </a:schemeClr>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5E74B948-D171-4A5E-A2FC-B419A6C8D5BA}"/>
              </a:ext>
            </a:extLst>
          </p:cNvPr>
          <p:cNvSpPr>
            <a:spLocks noGrp="1"/>
          </p:cNvSpPr>
          <p:nvPr>
            <p:ph type="title"/>
          </p:nvPr>
        </p:nvSpPr>
        <p:spPr>
          <a:xfrm>
            <a:off x="865188" y="927100"/>
            <a:ext cx="6345237" cy="709613"/>
          </a:xfrm>
          <a:noFill/>
        </p:spPr>
        <p:txBody>
          <a:bodyPr lIns="90488" tIns="44450" rIns="90488" bIns="44450"/>
          <a:lstStyle/>
          <a:p>
            <a:pPr eaLnBrk="1" hangingPunct="1"/>
            <a:r>
              <a:rPr lang="en-US" altLang="en-US" sz="4000"/>
              <a:t>Bringing it into the Classroom</a:t>
            </a:r>
          </a:p>
        </p:txBody>
      </p:sp>
      <p:sp>
        <p:nvSpPr>
          <p:cNvPr id="35842" name="Rectangle 3">
            <a:extLst>
              <a:ext uri="{FF2B5EF4-FFF2-40B4-BE49-F238E27FC236}">
                <a16:creationId xmlns:a16="http://schemas.microsoft.com/office/drawing/2014/main" id="{BA21C086-26F5-4B52-9C7B-D390A8C1FA48}"/>
              </a:ext>
            </a:extLst>
          </p:cNvPr>
          <p:cNvSpPr>
            <a:spLocks noGrp="1"/>
          </p:cNvSpPr>
          <p:nvPr>
            <p:ph idx="1"/>
          </p:nvPr>
        </p:nvSpPr>
        <p:spPr>
          <a:xfrm>
            <a:off x="4114800" y="1600200"/>
            <a:ext cx="5029200" cy="5257800"/>
          </a:xfrm>
        </p:spPr>
        <p:txBody>
          <a:bodyPr lIns="90488" tIns="44450" rIns="90488" bIns="44450"/>
          <a:lstStyle/>
          <a:p>
            <a:pPr eaLnBrk="1" hangingPunct="1">
              <a:buFont typeface="Wingdings" panose="05000000000000000000" pitchFamily="2" charset="2"/>
              <a:buNone/>
            </a:pPr>
            <a:r>
              <a:rPr lang="en-US" altLang="en-US" sz="2500"/>
              <a:t>	</a:t>
            </a:r>
          </a:p>
          <a:p>
            <a:pPr eaLnBrk="1" hangingPunct="1"/>
            <a:r>
              <a:rPr lang="en-US" altLang="en-US" sz="2800"/>
              <a:t>“Feminist pedagogy is the educational manifestation of feminist theory, translating feminist thought into practice into a classroom setting.”</a:t>
            </a:r>
          </a:p>
          <a:p>
            <a:pPr eaLnBrk="1" hangingPunct="1">
              <a:buFont typeface="Wingdings" panose="05000000000000000000" pitchFamily="2" charset="2"/>
              <a:buNone/>
            </a:pPr>
            <a:r>
              <a:rPr lang="en-US" altLang="en-US" sz="2800"/>
              <a:t>	Warren &amp; Rhinegold (1993, p.25)</a:t>
            </a:r>
          </a:p>
          <a:p>
            <a:pPr eaLnBrk="1" hangingPunct="1">
              <a:buFont typeface="Wingdings" panose="05000000000000000000" pitchFamily="2" charset="2"/>
              <a:buNone/>
            </a:pPr>
            <a:endParaRPr lang="en-US" altLang="en-US" sz="2100"/>
          </a:p>
        </p:txBody>
      </p:sp>
      <p:pic>
        <p:nvPicPr>
          <p:cNvPr id="35843" name="Picture 5">
            <a:extLst>
              <a:ext uri="{FF2B5EF4-FFF2-40B4-BE49-F238E27FC236}">
                <a16:creationId xmlns:a16="http://schemas.microsoft.com/office/drawing/2014/main" id="{6942883C-9879-4FD8-A63C-FBF6DD055A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31750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EAF2048B-F9BF-4D71-82E5-B892C7AE0190}"/>
              </a:ext>
            </a:extLst>
          </p:cNvPr>
          <p:cNvSpPr>
            <a:spLocks noGrp="1"/>
          </p:cNvSpPr>
          <p:nvPr>
            <p:ph type="title"/>
          </p:nvPr>
        </p:nvSpPr>
        <p:spPr>
          <a:xfrm>
            <a:off x="865188" y="927100"/>
            <a:ext cx="6345237" cy="709613"/>
          </a:xfrm>
        </p:spPr>
        <p:txBody>
          <a:bodyPr/>
          <a:lstStyle/>
          <a:p>
            <a:pPr eaLnBrk="1" hangingPunct="1"/>
            <a:r>
              <a:rPr lang="en-US" altLang="en-US"/>
              <a:t>Some Common Assumptions in Feminist Pedagogies</a:t>
            </a:r>
          </a:p>
        </p:txBody>
      </p:sp>
      <p:sp>
        <p:nvSpPr>
          <p:cNvPr id="37890" name="Content Placeholder 2">
            <a:extLst>
              <a:ext uri="{FF2B5EF4-FFF2-40B4-BE49-F238E27FC236}">
                <a16:creationId xmlns:a16="http://schemas.microsoft.com/office/drawing/2014/main" id="{93B22402-639E-407B-8E89-E1C36B1C972A}"/>
              </a:ext>
            </a:extLst>
          </p:cNvPr>
          <p:cNvSpPr>
            <a:spLocks noGrp="1"/>
          </p:cNvSpPr>
          <p:nvPr>
            <p:ph idx="1"/>
          </p:nvPr>
        </p:nvSpPr>
        <p:spPr>
          <a:xfrm>
            <a:off x="863600" y="2489200"/>
            <a:ext cx="7594600" cy="3530600"/>
          </a:xfrm>
        </p:spPr>
        <p:txBody>
          <a:bodyPr/>
          <a:lstStyle/>
          <a:p>
            <a:pPr eaLnBrk="1" hangingPunct="1"/>
            <a:r>
              <a:rPr lang="en-US" altLang="en-US"/>
              <a:t>There is a gendered component of the education system</a:t>
            </a:r>
          </a:p>
          <a:p>
            <a:pPr eaLnBrk="1" hangingPunct="1"/>
            <a:r>
              <a:rPr lang="en-US" altLang="en-US"/>
              <a:t>Power is implicated in this system</a:t>
            </a:r>
          </a:p>
          <a:p>
            <a:pPr eaLnBrk="1" hangingPunct="1"/>
            <a:r>
              <a:rPr lang="en-US" altLang="en-US"/>
              <a:t>There is a community of learners</a:t>
            </a:r>
          </a:p>
          <a:p>
            <a:pPr eaLnBrk="1" hangingPunct="1"/>
            <a:r>
              <a:rPr lang="en-US" altLang="en-US"/>
              <a:t>There are personal components of learning</a:t>
            </a:r>
          </a:p>
          <a:p>
            <a:pPr eaLnBrk="1" hangingPunct="1"/>
            <a:r>
              <a:rPr lang="en-US" altLang="en-US"/>
              <a:t>The notion of agency – granting it</a:t>
            </a:r>
          </a:p>
          <a:p>
            <a:pPr eaLnBrk="1" hangingPunct="1"/>
            <a:r>
              <a:rPr lang="en-US" altLang="en-US"/>
              <a:t>That leadership and social responsibility are important</a:t>
            </a:r>
          </a:p>
          <a:p>
            <a:pPr eaLnBrk="1" hangingPunct="1"/>
            <a:r>
              <a:rPr lang="en-US" altLang="en-US"/>
              <a:t>Difference and diversity</a:t>
            </a:r>
          </a:p>
          <a:p>
            <a:pPr eaLnBrk="1" hangingPunct="1"/>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12757</TotalTime>
  <Words>1742</Words>
  <Application>Microsoft Office PowerPoint</Application>
  <PresentationFormat>On-screen Show (4:3)</PresentationFormat>
  <Paragraphs>141</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Verdana</vt:lpstr>
      <vt:lpstr>ＭＳ Ｐゴシック</vt:lpstr>
      <vt:lpstr>Arial</vt:lpstr>
      <vt:lpstr>Century Gothic</vt:lpstr>
      <vt:lpstr>Wingdings 3</vt:lpstr>
      <vt:lpstr>Calibri</vt:lpstr>
      <vt:lpstr>Mangal</vt:lpstr>
      <vt:lpstr>Wingdings</vt:lpstr>
      <vt:lpstr>Ion Boardroom</vt:lpstr>
      <vt:lpstr> Creating a Feminist Classroom </vt:lpstr>
      <vt:lpstr>Many Feminisms</vt:lpstr>
      <vt:lpstr>Many Feminisms</vt:lpstr>
      <vt:lpstr>Many Feminisms </vt:lpstr>
      <vt:lpstr>  What is feminist pedagogy?  </vt:lpstr>
      <vt:lpstr>Plurality of feminist pedagogy</vt:lpstr>
      <vt:lpstr>Carolyn Shrewsbury (1987) - “What is feminist pedagogy?”</vt:lpstr>
      <vt:lpstr>Bringing it into the Classroom</vt:lpstr>
      <vt:lpstr>Some Common Assumptions in Feminist Pedagogies</vt:lpstr>
      <vt:lpstr>A Nice Summary</vt:lpstr>
      <vt:lpstr>The Simple Answer</vt:lpstr>
      <vt:lpstr>A Charge to Feminist Teachers</vt:lpstr>
      <vt:lpstr>Some Possible Approaches</vt:lpstr>
      <vt:lpstr>Some Possible Approaches</vt:lpstr>
      <vt:lpstr>PowerPoint Presentation</vt:lpstr>
      <vt:lpstr>Questions to consider with your group (15 minutes each)</vt:lpstr>
      <vt:lpstr>Final Words</vt:lpstr>
      <vt:lpstr>Resources</vt:lpstr>
      <vt:lpstr>Responding to Resistance</vt:lpstr>
      <vt:lpstr>Responding to Resistance</vt:lpstr>
    </vt:vector>
  </TitlesOfParts>
  <Company>Mount Allison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Creating a Feminist Classroom </dc:title>
  <dc:creator>troberts</dc:creator>
  <cp:lastModifiedBy>Anthony Roberts</cp:lastModifiedBy>
  <cp:revision>41</cp:revision>
  <dcterms:created xsi:type="dcterms:W3CDTF">2009-06-17T18:06:03Z</dcterms:created>
  <dcterms:modified xsi:type="dcterms:W3CDTF">2021-05-19T18:15:05Z</dcterms:modified>
</cp:coreProperties>
</file>